
<file path=[Content_Types].xml><?xml version="1.0" encoding="utf-8"?>
<Types xmlns="http://schemas.openxmlformats.org/package/2006/content-types">
  <Default Extension="png" ContentType="image/png"/>
  <Default Extension="emf" ContentType="image/x-emf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Masters/slideMaster4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theme/theme2.xml" ContentType="application/vnd.openxmlformats-officedocument.theme+xml"/>
  <Override PartName="/ppt/slideLayouts/slideLayout4.xml" ContentType="application/vnd.openxmlformats-officedocument.presentationml.slideLayout+xml"/>
  <Override PartName="/ppt/theme/theme3.xml" ContentType="application/vnd.openxmlformats-officedocument.theme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theme/theme4.xml" ContentType="application/vnd.openxmlformats-officedocument.theme+xml"/>
  <Override PartName="/ppt/theme/theme5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  <p:sldMasterId id="2147483663" r:id="rId2"/>
    <p:sldMasterId id="2147483665" r:id="rId3"/>
    <p:sldMasterId id="2147483669" r:id="rId4"/>
  </p:sldMasterIdLst>
  <p:notesMasterIdLst>
    <p:notesMasterId r:id="rId19"/>
  </p:notesMasterIdLst>
  <p:sldIdLst>
    <p:sldId id="278" r:id="rId5"/>
    <p:sldId id="885" r:id="rId6"/>
    <p:sldId id="886" r:id="rId7"/>
    <p:sldId id="899" r:id="rId8"/>
    <p:sldId id="898" r:id="rId9"/>
    <p:sldId id="897" r:id="rId10"/>
    <p:sldId id="896" r:id="rId11"/>
    <p:sldId id="888" r:id="rId12"/>
    <p:sldId id="890" r:id="rId13"/>
    <p:sldId id="891" r:id="rId14"/>
    <p:sldId id="892" r:id="rId15"/>
    <p:sldId id="893" r:id="rId16"/>
    <p:sldId id="894" r:id="rId17"/>
    <p:sldId id="895" r:id="rId18"/>
  </p:sldIdLst>
  <p:sldSz cx="13716000" cy="10287000"/>
  <p:notesSz cx="10287000" cy="18288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216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333669"/>
    <a:srgbClr val="FEFEFE"/>
    <a:srgbClr val="3A6090"/>
    <a:srgbClr val="595959"/>
    <a:srgbClr val="A685F8"/>
    <a:srgbClr val="946BF6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4180" autoAdjust="0"/>
    <p:restoredTop sz="94660"/>
  </p:normalViewPr>
  <p:slideViewPr>
    <p:cSldViewPr>
      <p:cViewPr varScale="1">
        <p:scale>
          <a:sx n="57" d="100"/>
          <a:sy n="57" d="100"/>
        </p:scale>
        <p:origin x="1445" y="58"/>
      </p:cViewPr>
      <p:guideLst>
        <p:guide orient="horz" pos="2160"/>
        <p:guide pos="216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slide" Target="slides/slide9.xml"/><Relationship Id="rId18" Type="http://schemas.openxmlformats.org/officeDocument/2006/relationships/slide" Target="slides/slide14.xml"/><Relationship Id="rId3" Type="http://schemas.openxmlformats.org/officeDocument/2006/relationships/slideMaster" Target="slideMasters/slideMaster3.xml"/><Relationship Id="rId21" Type="http://schemas.openxmlformats.org/officeDocument/2006/relationships/viewProps" Target="viewProps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slide" Target="slides/slide13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2.xml"/><Relationship Id="rId20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23" Type="http://schemas.openxmlformats.org/officeDocument/2006/relationships/tableStyles" Target="tableStyles.xml"/><Relationship Id="rId10" Type="http://schemas.openxmlformats.org/officeDocument/2006/relationships/slide" Target="slides/slide6.xml"/><Relationship Id="rId19" Type="http://schemas.openxmlformats.org/officeDocument/2006/relationships/notesMaster" Target="notesMasters/notesMaster1.xml"/><Relationship Id="rId4" Type="http://schemas.openxmlformats.org/officeDocument/2006/relationships/slideMaster" Target="slideMasters/slideMaster4.xml"/><Relationship Id="rId9" Type="http://schemas.openxmlformats.org/officeDocument/2006/relationships/slide" Target="slides/slide5.xml"/><Relationship Id="rId14" Type="http://schemas.openxmlformats.org/officeDocument/2006/relationships/slide" Target="slides/slide10.xml"/><Relationship Id="rId22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5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머리글 개체 틀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4457700" cy="917575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3" name="날짜 개체 틀 2"/>
          <p:cNvSpPr>
            <a:spLocks noGrp="1"/>
          </p:cNvSpPr>
          <p:nvPr>
            <p:ph type="dt" idx="1"/>
          </p:nvPr>
        </p:nvSpPr>
        <p:spPr>
          <a:xfrm>
            <a:off x="5827713" y="0"/>
            <a:ext cx="4457700" cy="917575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5A57FFF1-E625-4E70-BA5A-31315B9E7C13}" type="datetimeFigureOut">
              <a:rPr lang="ko-KR" altLang="en-US" smtClean="0"/>
              <a:t>2022-03-30</a:t>
            </a:fld>
            <a:endParaRPr lang="ko-KR" altLang="en-US"/>
          </a:p>
        </p:txBody>
      </p:sp>
      <p:sp>
        <p:nvSpPr>
          <p:cNvPr id="4" name="슬라이드 이미지 개체 틀 3"/>
          <p:cNvSpPr>
            <a:spLocks noGrp="1" noRot="1" noChangeAspect="1"/>
          </p:cNvSpPr>
          <p:nvPr>
            <p:ph type="sldImg" idx="2"/>
          </p:nvPr>
        </p:nvSpPr>
        <p:spPr>
          <a:xfrm>
            <a:off x="1028700" y="2286000"/>
            <a:ext cx="8229600" cy="61722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ko-KR" altLang="en-US"/>
          </a:p>
        </p:txBody>
      </p:sp>
      <p:sp>
        <p:nvSpPr>
          <p:cNvPr id="5" name="슬라이드 노트 개체 틀 4"/>
          <p:cNvSpPr>
            <a:spLocks noGrp="1"/>
          </p:cNvSpPr>
          <p:nvPr>
            <p:ph type="body" sz="quarter" idx="3"/>
          </p:nvPr>
        </p:nvSpPr>
        <p:spPr>
          <a:xfrm>
            <a:off x="1028700" y="8801100"/>
            <a:ext cx="8229600" cy="72009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4"/>
          </p:nvPr>
        </p:nvSpPr>
        <p:spPr>
          <a:xfrm>
            <a:off x="0" y="17372013"/>
            <a:ext cx="4457700" cy="9159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5"/>
          </p:nvPr>
        </p:nvSpPr>
        <p:spPr>
          <a:xfrm>
            <a:off x="5827713" y="17372013"/>
            <a:ext cx="4457700" cy="9159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98FE3135-14B1-4CF6-8D3B-9ACDF08FEC3B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148683214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2.xml"/></Relationships>
</file>

<file path=ppt/slideLayouts/_rels/slideLayout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2.xml"/></Relationships>
</file>

<file path=ppt/slideLayouts/_rels/slideLayout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3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4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94391939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제목 슬라이드">
    <p:bg>
      <p:bgPr>
        <a:blipFill dpi="0" rotWithShape="1">
          <a:blip r:embed="rId2">
            <a:lum/>
          </a:blip>
          <a:srcRect/>
          <a:stretch>
            <a:fillRect l="-3000" r="-3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2" descr="D:\15. 회사 자료\회사로고\Watchcam 로고\Watchcam logo.png"/>
          <p:cNvPicPr>
            <a:picLocks noChangeAspect="1" noChangeArrowheads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494913" y="285874"/>
            <a:ext cx="1931376" cy="54014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텍스트 개체 틀 2"/>
          <p:cNvSpPr>
            <a:spLocks noGrp="1"/>
          </p:cNvSpPr>
          <p:nvPr>
            <p:ph type="body" sz="quarter" idx="10"/>
          </p:nvPr>
        </p:nvSpPr>
        <p:spPr>
          <a:xfrm>
            <a:off x="592932" y="3200401"/>
            <a:ext cx="864393" cy="754857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lang="ko-KR" altLang="ko-KR" sz="3600" smtClean="0">
                <a:effectLst/>
              </a:defRPr>
            </a:lvl1pPr>
          </a:lstStyle>
          <a:p>
            <a:pPr lvl="0"/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211641841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_제목 슬라이드">
    <p:bg>
      <p:bgPr>
        <a:blipFill dpi="0" rotWithShape="1">
          <a:blip r:embed="rId2">
            <a:lum/>
          </a:blip>
          <a:srcRect/>
          <a:stretch>
            <a:fillRect l="-3000" r="-3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2" descr="D:\15. 회사 자료\회사로고\Watchcam 로고\Watchcam logo.png"/>
          <p:cNvPicPr>
            <a:picLocks noChangeAspect="1" noChangeArrowheads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7280" y="9463981"/>
            <a:ext cx="1931376" cy="54014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03209567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제목 슬라이드">
    <p:bg>
      <p:bgPr>
        <a:blipFill dpi="0" rotWithShape="1">
          <a:blip r:embed="rId2">
            <a:lum/>
          </a:blip>
          <a:srcRect/>
          <a:stretch>
            <a:fillRect l="-3000" r="-3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2" descr="D:\15. 회사 자료\회사로고\Watchcam 로고\Watchcam logo.png"/>
          <p:cNvPicPr>
            <a:picLocks noChangeAspect="1" noChangeArrowheads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7280" y="9463981"/>
            <a:ext cx="1931376" cy="54014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96557202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028700" y="1683545"/>
            <a:ext cx="11658600" cy="3581400"/>
          </a:xfrm>
        </p:spPr>
        <p:txBody>
          <a:bodyPr anchor="b"/>
          <a:lstStyle>
            <a:lvl1pPr algn="ctr">
              <a:defRPr sz="9000"/>
            </a:lvl1pPr>
          </a:lstStyle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714500" y="5403057"/>
            <a:ext cx="10287000" cy="2483643"/>
          </a:xfrm>
        </p:spPr>
        <p:txBody>
          <a:bodyPr/>
          <a:lstStyle>
            <a:lvl1pPr marL="0" indent="0" algn="ctr">
              <a:buNone/>
              <a:defRPr sz="3600"/>
            </a:lvl1pPr>
            <a:lvl2pPr marL="685800" indent="0" algn="ctr">
              <a:buNone/>
              <a:defRPr sz="3000"/>
            </a:lvl2pPr>
            <a:lvl3pPr marL="1371600" indent="0" algn="ctr">
              <a:buNone/>
              <a:defRPr sz="2700"/>
            </a:lvl3pPr>
            <a:lvl4pPr marL="2057400" indent="0" algn="ctr">
              <a:buNone/>
              <a:defRPr sz="2400"/>
            </a:lvl4pPr>
            <a:lvl5pPr marL="2743200" indent="0" algn="ctr">
              <a:buNone/>
              <a:defRPr sz="2400"/>
            </a:lvl5pPr>
            <a:lvl6pPr marL="3429000" indent="0" algn="ctr">
              <a:buNone/>
              <a:defRPr sz="2400"/>
            </a:lvl6pPr>
            <a:lvl7pPr marL="4114800" indent="0" algn="ctr">
              <a:buNone/>
              <a:defRPr sz="2400"/>
            </a:lvl7pPr>
            <a:lvl8pPr marL="4800600" indent="0" algn="ctr">
              <a:buNone/>
              <a:defRPr sz="2400"/>
            </a:lvl8pPr>
            <a:lvl9pPr marL="5486400" indent="0" algn="ctr">
              <a:buNone/>
              <a:defRPr sz="2400"/>
            </a:lvl9pPr>
          </a:lstStyle>
          <a:p>
            <a:r>
              <a:rPr lang="ko-KR" altLang="en-US"/>
              <a:t>클릭하여 마스터 부제목 스타일 편집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64DE79-268F-4C1A-8933-263129D2AF90}" type="datetimeFigureOut">
              <a:rPr lang="en-US" dirty="0"/>
              <a:t>3/30/2022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F63A3B-78C7-47BE-AE5E-E10140E04643}" type="slidenum">
              <a:rPr lang="en-US" dirty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26757071"/>
      </p:ext>
    </p:extLst>
  </p:cSld>
  <p:clrMapOvr>
    <a:masterClrMapping/>
  </p:clrMapOvr>
  <p:hf hdr="0" dt="0"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64DE79-268F-4C1A-8933-263129D2AF90}" type="datetimeFigureOut">
              <a:rPr lang="en-US" dirty="0"/>
              <a:t>3/30/2022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F63A3B-78C7-47BE-AE5E-E10140E04643}" type="slidenum">
              <a:rPr lang="en-US" dirty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05010501"/>
      </p:ext>
    </p:extLst>
  </p:cSld>
  <p:clrMapOvr>
    <a:masterClrMapping/>
  </p:clrMapOvr>
  <p:hf hdr="0" dt="0"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구역 머리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35832" y="2564609"/>
            <a:ext cx="11830050" cy="4279106"/>
          </a:xfrm>
        </p:spPr>
        <p:txBody>
          <a:bodyPr anchor="b"/>
          <a:lstStyle>
            <a:lvl1pPr>
              <a:defRPr sz="9000"/>
            </a:lvl1pPr>
          </a:lstStyle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35832" y="6884197"/>
            <a:ext cx="11830050" cy="2250281"/>
          </a:xfrm>
        </p:spPr>
        <p:txBody>
          <a:bodyPr/>
          <a:lstStyle>
            <a:lvl1pPr marL="0" indent="0">
              <a:buNone/>
              <a:defRPr sz="3600">
                <a:solidFill>
                  <a:schemeClr val="tx1"/>
                </a:solidFill>
              </a:defRPr>
            </a:lvl1pPr>
            <a:lvl2pPr marL="685800" indent="0">
              <a:buNone/>
              <a:defRPr sz="3000">
                <a:solidFill>
                  <a:schemeClr val="tx1">
                    <a:tint val="75000"/>
                  </a:schemeClr>
                </a:solidFill>
              </a:defRPr>
            </a:lvl2pPr>
            <a:lvl3pPr marL="1371600" indent="0">
              <a:buNone/>
              <a:defRPr sz="2700">
                <a:solidFill>
                  <a:schemeClr val="tx1">
                    <a:tint val="75000"/>
                  </a:schemeClr>
                </a:solidFill>
              </a:defRPr>
            </a:lvl3pPr>
            <a:lvl4pPr marL="205740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4pPr>
            <a:lvl5pPr marL="274320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5pPr>
            <a:lvl6pPr marL="342900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6pPr>
            <a:lvl7pPr marL="411480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7pPr>
            <a:lvl8pPr marL="480060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8pPr>
            <a:lvl9pPr marL="548640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ko-KR" altLang="en-US"/>
              <a:t>마스터 텍스트 스타일을 편집하려면 클릭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64DE79-268F-4C1A-8933-263129D2AF90}" type="datetimeFigureOut">
              <a:rPr lang="en-US" dirty="0"/>
              <a:t>3/30/2022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F63A3B-78C7-47BE-AE5E-E10140E04643}" type="slidenum">
              <a:rPr lang="en-US" dirty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420948536"/>
      </p:ext>
    </p:extLst>
  </p:cSld>
  <p:clrMapOvr>
    <a:masterClrMapping/>
  </p:clrMapOvr>
  <p:hf hdr="0" dt="0"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콘텐츠 2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942975" y="2738438"/>
            <a:ext cx="5829300" cy="6527007"/>
          </a:xfrm>
        </p:spPr>
        <p:txBody>
          <a:bodyPr/>
          <a:lstStyle/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943725" y="2738438"/>
            <a:ext cx="5829300" cy="6527007"/>
          </a:xfrm>
        </p:spPr>
        <p:txBody>
          <a:bodyPr/>
          <a:lstStyle/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64DE79-268F-4C1A-8933-263129D2AF90}" type="datetimeFigureOut">
              <a:rPr lang="en-US" dirty="0"/>
              <a:t>3/30/2022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F63A3B-78C7-47BE-AE5E-E10140E04643}" type="slidenum">
              <a:rPr lang="en-US" dirty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22833193"/>
      </p:ext>
    </p:extLst>
  </p:cSld>
  <p:clrMapOvr>
    <a:masterClrMapping/>
  </p:clrMapOvr>
  <p:hf hdr="0" dt="0"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비교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44762" y="547690"/>
            <a:ext cx="11830050" cy="1988345"/>
          </a:xfrm>
        </p:spPr>
        <p:txBody>
          <a:bodyPr/>
          <a:lstStyle/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44763" y="2521745"/>
            <a:ext cx="5802510" cy="1235868"/>
          </a:xfrm>
        </p:spPr>
        <p:txBody>
          <a:bodyPr anchor="b"/>
          <a:lstStyle>
            <a:lvl1pPr marL="0" indent="0">
              <a:buNone/>
              <a:defRPr sz="3600" b="1"/>
            </a:lvl1pPr>
            <a:lvl2pPr marL="685800" indent="0">
              <a:buNone/>
              <a:defRPr sz="3000" b="1"/>
            </a:lvl2pPr>
            <a:lvl3pPr marL="1371600" indent="0">
              <a:buNone/>
              <a:defRPr sz="2700" b="1"/>
            </a:lvl3pPr>
            <a:lvl4pPr marL="2057400" indent="0">
              <a:buNone/>
              <a:defRPr sz="2400" b="1"/>
            </a:lvl4pPr>
            <a:lvl5pPr marL="2743200" indent="0">
              <a:buNone/>
              <a:defRPr sz="2400" b="1"/>
            </a:lvl5pPr>
            <a:lvl6pPr marL="3429000" indent="0">
              <a:buNone/>
              <a:defRPr sz="2400" b="1"/>
            </a:lvl6pPr>
            <a:lvl7pPr marL="4114800" indent="0">
              <a:buNone/>
              <a:defRPr sz="2400" b="1"/>
            </a:lvl7pPr>
            <a:lvl8pPr marL="4800600" indent="0">
              <a:buNone/>
              <a:defRPr sz="2400" b="1"/>
            </a:lvl8pPr>
            <a:lvl9pPr marL="5486400" indent="0">
              <a:buNone/>
              <a:defRPr sz="2400" b="1"/>
            </a:lvl9pPr>
          </a:lstStyle>
          <a:p>
            <a:pPr lvl="0"/>
            <a:r>
              <a:rPr lang="ko-KR" altLang="en-US"/>
              <a:t>마스터 텍스트 스타일을 편집하려면 클릭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944763" y="3757613"/>
            <a:ext cx="5802510" cy="5526882"/>
          </a:xfrm>
        </p:spPr>
        <p:txBody>
          <a:bodyPr/>
          <a:lstStyle/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943726" y="2521745"/>
            <a:ext cx="5831087" cy="1235868"/>
          </a:xfrm>
        </p:spPr>
        <p:txBody>
          <a:bodyPr anchor="b"/>
          <a:lstStyle>
            <a:lvl1pPr marL="0" indent="0">
              <a:buNone/>
              <a:defRPr sz="3600" b="1"/>
            </a:lvl1pPr>
            <a:lvl2pPr marL="685800" indent="0">
              <a:buNone/>
              <a:defRPr sz="3000" b="1"/>
            </a:lvl2pPr>
            <a:lvl3pPr marL="1371600" indent="0">
              <a:buNone/>
              <a:defRPr sz="2700" b="1"/>
            </a:lvl3pPr>
            <a:lvl4pPr marL="2057400" indent="0">
              <a:buNone/>
              <a:defRPr sz="2400" b="1"/>
            </a:lvl4pPr>
            <a:lvl5pPr marL="2743200" indent="0">
              <a:buNone/>
              <a:defRPr sz="2400" b="1"/>
            </a:lvl5pPr>
            <a:lvl6pPr marL="3429000" indent="0">
              <a:buNone/>
              <a:defRPr sz="2400" b="1"/>
            </a:lvl6pPr>
            <a:lvl7pPr marL="4114800" indent="0">
              <a:buNone/>
              <a:defRPr sz="2400" b="1"/>
            </a:lvl7pPr>
            <a:lvl8pPr marL="4800600" indent="0">
              <a:buNone/>
              <a:defRPr sz="2400" b="1"/>
            </a:lvl8pPr>
            <a:lvl9pPr marL="5486400" indent="0">
              <a:buNone/>
              <a:defRPr sz="2400" b="1"/>
            </a:lvl9pPr>
          </a:lstStyle>
          <a:p>
            <a:pPr lvl="0"/>
            <a:r>
              <a:rPr lang="ko-KR" altLang="en-US"/>
              <a:t>마스터 텍스트 스타일을 편집하려면 클릭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943726" y="3757613"/>
            <a:ext cx="5831087" cy="5526882"/>
          </a:xfrm>
        </p:spPr>
        <p:txBody>
          <a:bodyPr/>
          <a:lstStyle/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64DE79-268F-4C1A-8933-263129D2AF90}" type="datetimeFigureOut">
              <a:rPr lang="en-US" dirty="0"/>
              <a:t>3/30/2022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F63A3B-78C7-47BE-AE5E-E10140E04643}" type="slidenum">
              <a:rPr lang="en-US" dirty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483263277"/>
      </p:ext>
    </p:extLst>
  </p:cSld>
  <p:clrMapOvr>
    <a:masterClrMapping/>
  </p:clrMapOvr>
  <p:hf hdr="0" dt="0"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제목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64DE79-268F-4C1A-8933-263129D2AF90}" type="datetimeFigureOut">
              <a:rPr lang="en-US" dirty="0"/>
              <a:t>3/30/2022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F63A3B-78C7-47BE-AE5E-E10140E04643}" type="slidenum">
              <a:rPr lang="en-US" dirty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76087144"/>
      </p:ext>
    </p:extLst>
  </p:cSld>
  <p:clrMapOvr>
    <a:masterClrMapping/>
  </p:clrMapOvr>
  <p:hf hdr="0" dt="0"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64DE79-268F-4C1A-8933-263129D2AF90}" type="datetimeFigureOut">
              <a:rPr lang="en-US" dirty="0"/>
              <a:t>3/30/2022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F63A3B-78C7-47BE-AE5E-E10140E04643}" type="slidenum">
              <a:rPr lang="en-US" dirty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960029036"/>
      </p:ext>
    </p:extLst>
  </p:cSld>
  <p:clrMapOvr>
    <a:masterClrMapping/>
  </p:clrMapOvr>
  <p:hf hdr="0" dt="0"/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캡션 있는 콘텐츠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44762" y="685800"/>
            <a:ext cx="4423767" cy="2400300"/>
          </a:xfrm>
        </p:spPr>
        <p:txBody>
          <a:bodyPr anchor="b"/>
          <a:lstStyle>
            <a:lvl1pPr>
              <a:defRPr sz="4800"/>
            </a:lvl1pPr>
          </a:lstStyle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831087" y="1481140"/>
            <a:ext cx="6943725" cy="7310438"/>
          </a:xfrm>
        </p:spPr>
        <p:txBody>
          <a:bodyPr/>
          <a:lstStyle>
            <a:lvl1pPr>
              <a:defRPr sz="4800"/>
            </a:lvl1pPr>
            <a:lvl2pPr>
              <a:defRPr sz="4200"/>
            </a:lvl2pPr>
            <a:lvl3pPr>
              <a:defRPr sz="3600"/>
            </a:lvl3pPr>
            <a:lvl4pPr>
              <a:defRPr sz="3000"/>
            </a:lvl4pPr>
            <a:lvl5pPr>
              <a:defRPr sz="3000"/>
            </a:lvl5pPr>
            <a:lvl6pPr>
              <a:defRPr sz="3000"/>
            </a:lvl6pPr>
            <a:lvl7pPr>
              <a:defRPr sz="3000"/>
            </a:lvl7pPr>
            <a:lvl8pPr>
              <a:defRPr sz="3000"/>
            </a:lvl8pPr>
            <a:lvl9pPr>
              <a:defRPr sz="3000"/>
            </a:lvl9pPr>
          </a:lstStyle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44762" y="3086100"/>
            <a:ext cx="4423767" cy="5717382"/>
          </a:xfrm>
        </p:spPr>
        <p:txBody>
          <a:bodyPr/>
          <a:lstStyle>
            <a:lvl1pPr marL="0" indent="0">
              <a:buNone/>
              <a:defRPr sz="2400"/>
            </a:lvl1pPr>
            <a:lvl2pPr marL="685800" indent="0">
              <a:buNone/>
              <a:defRPr sz="2100"/>
            </a:lvl2pPr>
            <a:lvl3pPr marL="1371600" indent="0">
              <a:buNone/>
              <a:defRPr sz="1800"/>
            </a:lvl3pPr>
            <a:lvl4pPr marL="2057400" indent="0">
              <a:buNone/>
              <a:defRPr sz="1500"/>
            </a:lvl4pPr>
            <a:lvl5pPr marL="2743200" indent="0">
              <a:buNone/>
              <a:defRPr sz="1500"/>
            </a:lvl5pPr>
            <a:lvl6pPr marL="3429000" indent="0">
              <a:buNone/>
              <a:defRPr sz="1500"/>
            </a:lvl6pPr>
            <a:lvl7pPr marL="4114800" indent="0">
              <a:buNone/>
              <a:defRPr sz="1500"/>
            </a:lvl7pPr>
            <a:lvl8pPr marL="4800600" indent="0">
              <a:buNone/>
              <a:defRPr sz="1500"/>
            </a:lvl8pPr>
            <a:lvl9pPr marL="5486400" indent="0">
              <a:buNone/>
              <a:defRPr sz="1500"/>
            </a:lvl9pPr>
          </a:lstStyle>
          <a:p>
            <a:pPr lvl="0"/>
            <a:r>
              <a:rPr lang="ko-KR" altLang="en-US"/>
              <a:t>마스터 텍스트 스타일을 편집하려면 클릭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64DE79-268F-4C1A-8933-263129D2AF90}" type="datetimeFigureOut">
              <a:rPr lang="en-US" dirty="0"/>
              <a:t>3/30/2022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F63A3B-78C7-47BE-AE5E-E10140E04643}" type="slidenum">
              <a:rPr lang="en-US" dirty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069123948"/>
      </p:ext>
    </p:extLst>
  </p:cSld>
  <p:clrMapOvr>
    <a:masterClrMapping/>
  </p:clrMapOvr>
  <p:hf hdr="0" dt="0"/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캡션 있는 그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44762" y="685800"/>
            <a:ext cx="4423767" cy="2400300"/>
          </a:xfrm>
        </p:spPr>
        <p:txBody>
          <a:bodyPr anchor="b"/>
          <a:lstStyle>
            <a:lvl1pPr>
              <a:defRPr sz="4800"/>
            </a:lvl1pPr>
          </a:lstStyle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831087" y="1481140"/>
            <a:ext cx="6943725" cy="7310438"/>
          </a:xfrm>
        </p:spPr>
        <p:txBody>
          <a:bodyPr anchor="t"/>
          <a:lstStyle>
            <a:lvl1pPr marL="0" indent="0">
              <a:buNone/>
              <a:defRPr sz="4800"/>
            </a:lvl1pPr>
            <a:lvl2pPr marL="685800" indent="0">
              <a:buNone/>
              <a:defRPr sz="4200"/>
            </a:lvl2pPr>
            <a:lvl3pPr marL="1371600" indent="0">
              <a:buNone/>
              <a:defRPr sz="3600"/>
            </a:lvl3pPr>
            <a:lvl4pPr marL="2057400" indent="0">
              <a:buNone/>
              <a:defRPr sz="3000"/>
            </a:lvl4pPr>
            <a:lvl5pPr marL="2743200" indent="0">
              <a:buNone/>
              <a:defRPr sz="3000"/>
            </a:lvl5pPr>
            <a:lvl6pPr marL="3429000" indent="0">
              <a:buNone/>
              <a:defRPr sz="3000"/>
            </a:lvl6pPr>
            <a:lvl7pPr marL="4114800" indent="0">
              <a:buNone/>
              <a:defRPr sz="3000"/>
            </a:lvl7pPr>
            <a:lvl8pPr marL="4800600" indent="0">
              <a:buNone/>
              <a:defRPr sz="3000"/>
            </a:lvl8pPr>
            <a:lvl9pPr marL="5486400" indent="0">
              <a:buNone/>
              <a:defRPr sz="3000"/>
            </a:lvl9pPr>
          </a:lstStyle>
          <a:p>
            <a:r>
              <a:rPr lang="ko-KR" altLang="en-US"/>
              <a:t>그림을 추가하려면 아이콘을 클릭하십시오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44762" y="3086100"/>
            <a:ext cx="4423767" cy="5717382"/>
          </a:xfrm>
        </p:spPr>
        <p:txBody>
          <a:bodyPr/>
          <a:lstStyle>
            <a:lvl1pPr marL="0" indent="0">
              <a:buNone/>
              <a:defRPr sz="2400"/>
            </a:lvl1pPr>
            <a:lvl2pPr marL="685800" indent="0">
              <a:buNone/>
              <a:defRPr sz="2100"/>
            </a:lvl2pPr>
            <a:lvl3pPr marL="1371600" indent="0">
              <a:buNone/>
              <a:defRPr sz="1800"/>
            </a:lvl3pPr>
            <a:lvl4pPr marL="2057400" indent="0">
              <a:buNone/>
              <a:defRPr sz="1500"/>
            </a:lvl4pPr>
            <a:lvl5pPr marL="2743200" indent="0">
              <a:buNone/>
              <a:defRPr sz="1500"/>
            </a:lvl5pPr>
            <a:lvl6pPr marL="3429000" indent="0">
              <a:buNone/>
              <a:defRPr sz="1500"/>
            </a:lvl6pPr>
            <a:lvl7pPr marL="4114800" indent="0">
              <a:buNone/>
              <a:defRPr sz="1500"/>
            </a:lvl7pPr>
            <a:lvl8pPr marL="4800600" indent="0">
              <a:buNone/>
              <a:defRPr sz="1500"/>
            </a:lvl8pPr>
            <a:lvl9pPr marL="5486400" indent="0">
              <a:buNone/>
              <a:defRPr sz="1500"/>
            </a:lvl9pPr>
          </a:lstStyle>
          <a:p>
            <a:pPr lvl="0"/>
            <a:r>
              <a:rPr lang="ko-KR" altLang="en-US"/>
              <a:t>마스터 텍스트 스타일을 편집하려면 클릭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64DE79-268F-4C1A-8933-263129D2AF90}" type="datetimeFigureOut">
              <a:rPr lang="en-US" dirty="0"/>
              <a:t>3/30/2022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F63A3B-78C7-47BE-AE5E-E10140E04643}" type="slidenum">
              <a:rPr lang="en-US" dirty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821284570"/>
      </p:ext>
    </p:extLst>
  </p:cSld>
  <p:clrMapOvr>
    <a:masterClrMapping/>
  </p:clrMapOvr>
  <p:hf hdr="0" dt="0"/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제목 및 세로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64DE79-268F-4C1A-8933-263129D2AF90}" type="datetimeFigureOut">
              <a:rPr lang="en-US" dirty="0"/>
              <a:t>3/30/2022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F63A3B-78C7-47BE-AE5E-E10140E04643}" type="slidenum">
              <a:rPr lang="en-US" dirty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86325180"/>
      </p:ext>
    </p:extLst>
  </p:cSld>
  <p:clrMapOvr>
    <a:masterClrMapping/>
  </p:clrMapOvr>
  <p:hf hdr="0" dt="0"/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세로 제목 및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9815513" y="547688"/>
            <a:ext cx="2957513" cy="8717757"/>
          </a:xfrm>
        </p:spPr>
        <p:txBody>
          <a:bodyPr vert="eaVert"/>
          <a:lstStyle/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942976" y="547688"/>
            <a:ext cx="8701088" cy="8717757"/>
          </a:xfrm>
        </p:spPr>
        <p:txBody>
          <a:bodyPr vert="eaVert"/>
          <a:lstStyle/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64DE79-268F-4C1A-8933-263129D2AF90}" type="datetimeFigureOut">
              <a:rPr lang="en-US" dirty="0"/>
              <a:t>3/30/2022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F63A3B-78C7-47BE-AE5E-E10140E04643}" type="slidenum">
              <a:rPr lang="en-US" dirty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409603585"/>
      </p:ext>
    </p:extLst>
  </p:cSld>
  <p:clrMapOvr>
    <a:masterClrMapping/>
  </p:clrMapOvr>
  <p:hf hdr="0" dt="0"/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_제목 슬라이드">
    <p:bg>
      <p:bgPr>
        <a:blipFill dpi="0" rotWithShape="1">
          <a:blip r:embed="rId2">
            <a:lum/>
          </a:blip>
          <a:srcRect/>
          <a:stretch>
            <a:fillRect l="-3000" r="-3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2" descr="D:\15. 회사 자료\회사로고\Watchcam 로고\Watchcam logo.png"/>
          <p:cNvPicPr>
            <a:picLocks noChangeAspect="1" noChangeArrowheads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7280" y="9463981"/>
            <a:ext cx="1931376" cy="54014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75501629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theme" Target="../theme/theme1.xml"/><Relationship Id="rId1" Type="http://schemas.openxmlformats.org/officeDocument/2006/relationships/slideLayout" Target="../slideLayouts/slideLayout1.xml"/></Relationships>
</file>

<file path=ppt/slideMasters/_rels/slideMaster2.xml.rels><?xml version="1.0" encoding="UTF-8" standalone="yes"?>
<Relationships xmlns="http://schemas.openxmlformats.org/package/2006/relationships"><Relationship Id="rId3" Type="http://schemas.openxmlformats.org/officeDocument/2006/relationships/theme" Target="../theme/theme2.xml"/><Relationship Id="rId2" Type="http://schemas.openxmlformats.org/officeDocument/2006/relationships/slideLayout" Target="../slideLayouts/slideLayout3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.png"/></Relationships>
</file>

<file path=ppt/slideMasters/_rels/slideMaster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theme" Target="../theme/theme3.xml"/><Relationship Id="rId1" Type="http://schemas.openxmlformats.org/officeDocument/2006/relationships/slideLayout" Target="../slideLayouts/slideLayout4.xml"/></Relationships>
</file>

<file path=ppt/slideMasters/_rels/slideMaster4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2.xml"/><Relationship Id="rId13" Type="http://schemas.openxmlformats.org/officeDocument/2006/relationships/theme" Target="../theme/theme4.xml"/><Relationship Id="rId3" Type="http://schemas.openxmlformats.org/officeDocument/2006/relationships/slideLayout" Target="../slideLayouts/slideLayout7.xml"/><Relationship Id="rId7" Type="http://schemas.openxmlformats.org/officeDocument/2006/relationships/slideLayout" Target="../slideLayouts/slideLayout11.xml"/><Relationship Id="rId12" Type="http://schemas.openxmlformats.org/officeDocument/2006/relationships/slideLayout" Target="../slideLayouts/slideLayout16.xml"/><Relationship Id="rId2" Type="http://schemas.openxmlformats.org/officeDocument/2006/relationships/slideLayout" Target="../slideLayouts/slideLayout6.xml"/><Relationship Id="rId1" Type="http://schemas.openxmlformats.org/officeDocument/2006/relationships/slideLayout" Target="../slideLayouts/slideLayout5.xml"/><Relationship Id="rId6" Type="http://schemas.openxmlformats.org/officeDocument/2006/relationships/slideLayout" Target="../slideLayouts/slideLayout10.xml"/><Relationship Id="rId11" Type="http://schemas.openxmlformats.org/officeDocument/2006/relationships/slideLayout" Target="../slideLayouts/slideLayout15.xml"/><Relationship Id="rId5" Type="http://schemas.openxmlformats.org/officeDocument/2006/relationships/slideLayout" Target="../slideLayouts/slideLayout9.xml"/><Relationship Id="rId10" Type="http://schemas.openxmlformats.org/officeDocument/2006/relationships/slideLayout" Target="../slideLayouts/slideLayout14.xml"/><Relationship Id="rId4" Type="http://schemas.openxmlformats.org/officeDocument/2006/relationships/slideLayout" Target="../slideLayouts/slideLayout8.xml"/><Relationship Id="rId9" Type="http://schemas.openxmlformats.org/officeDocument/2006/relationships/slideLayout" Target="../slideLayouts/slideLayout13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blipFill dpi="0" rotWithShape="1">
          <a:blip r:embed="rId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73848571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defTabSz="1028700" rtl="0" eaLnBrk="1" latinLnBrk="1" hangingPunct="1">
        <a:spcBef>
          <a:spcPct val="0"/>
        </a:spcBef>
        <a:buNone/>
        <a:defRPr sz="495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85763" indent="-385763" algn="l" defTabSz="1028700" rtl="0" eaLnBrk="1" latinLnBrk="1" hangingPunct="1">
        <a:spcBef>
          <a:spcPct val="20000"/>
        </a:spcBef>
        <a:buFont typeface="Arial" pitchFamily="34" charset="0"/>
        <a:buChar char="•"/>
        <a:defRPr sz="3600" kern="1200">
          <a:solidFill>
            <a:schemeClr val="tx1"/>
          </a:solidFill>
          <a:latin typeface="+mn-lt"/>
          <a:ea typeface="+mn-ea"/>
          <a:cs typeface="+mn-cs"/>
        </a:defRPr>
      </a:lvl1pPr>
      <a:lvl2pPr marL="835820" indent="-321470" algn="l" defTabSz="1028700" rtl="0" eaLnBrk="1" latinLnBrk="1" hangingPunct="1">
        <a:spcBef>
          <a:spcPct val="20000"/>
        </a:spcBef>
        <a:buFont typeface="Arial" pitchFamily="34" charset="0"/>
        <a:buChar char="–"/>
        <a:defRPr sz="3150" kern="1200">
          <a:solidFill>
            <a:schemeClr val="tx1"/>
          </a:solidFill>
          <a:latin typeface="+mn-lt"/>
          <a:ea typeface="+mn-ea"/>
          <a:cs typeface="+mn-cs"/>
        </a:defRPr>
      </a:lvl2pPr>
      <a:lvl3pPr marL="1285875" indent="-257175" algn="l" defTabSz="1028700" rtl="0" eaLnBrk="1" latinLnBrk="1" hangingPunct="1">
        <a:spcBef>
          <a:spcPct val="20000"/>
        </a:spcBef>
        <a:buFont typeface="Arial" pitchFamily="34" charset="0"/>
        <a:buChar char="•"/>
        <a:defRPr sz="2700" kern="1200">
          <a:solidFill>
            <a:schemeClr val="tx1"/>
          </a:solidFill>
          <a:latin typeface="+mn-lt"/>
          <a:ea typeface="+mn-ea"/>
          <a:cs typeface="+mn-cs"/>
        </a:defRPr>
      </a:lvl3pPr>
      <a:lvl4pPr marL="1800225" indent="-257175" algn="l" defTabSz="1028700" rtl="0" eaLnBrk="1" latinLnBrk="1" hangingPunct="1">
        <a:spcBef>
          <a:spcPct val="20000"/>
        </a:spcBef>
        <a:buFont typeface="Arial" pitchFamily="34" charset="0"/>
        <a:buChar char="–"/>
        <a:defRPr sz="2250" kern="1200">
          <a:solidFill>
            <a:schemeClr val="tx1"/>
          </a:solidFill>
          <a:latin typeface="+mn-lt"/>
          <a:ea typeface="+mn-ea"/>
          <a:cs typeface="+mn-cs"/>
        </a:defRPr>
      </a:lvl4pPr>
      <a:lvl5pPr marL="2314575" indent="-257175" algn="l" defTabSz="1028700" rtl="0" eaLnBrk="1" latinLnBrk="1" hangingPunct="1">
        <a:spcBef>
          <a:spcPct val="20000"/>
        </a:spcBef>
        <a:buFont typeface="Arial" pitchFamily="34" charset="0"/>
        <a:buChar char="»"/>
        <a:defRPr sz="2250" kern="1200">
          <a:solidFill>
            <a:schemeClr val="tx1"/>
          </a:solidFill>
          <a:latin typeface="+mn-lt"/>
          <a:ea typeface="+mn-ea"/>
          <a:cs typeface="+mn-cs"/>
        </a:defRPr>
      </a:lvl5pPr>
      <a:lvl6pPr marL="2828925" indent="-257175" algn="l" defTabSz="1028700" rtl="0" eaLnBrk="1" latinLnBrk="1" hangingPunct="1">
        <a:spcBef>
          <a:spcPct val="20000"/>
        </a:spcBef>
        <a:buFont typeface="Arial" pitchFamily="34" charset="0"/>
        <a:buChar char="•"/>
        <a:defRPr sz="2250" kern="1200">
          <a:solidFill>
            <a:schemeClr val="tx1"/>
          </a:solidFill>
          <a:latin typeface="+mn-lt"/>
          <a:ea typeface="+mn-ea"/>
          <a:cs typeface="+mn-cs"/>
        </a:defRPr>
      </a:lvl6pPr>
      <a:lvl7pPr marL="3343275" indent="-257175" algn="l" defTabSz="1028700" rtl="0" eaLnBrk="1" latinLnBrk="1" hangingPunct="1">
        <a:spcBef>
          <a:spcPct val="20000"/>
        </a:spcBef>
        <a:buFont typeface="Arial" pitchFamily="34" charset="0"/>
        <a:buChar char="•"/>
        <a:defRPr sz="2250" kern="1200">
          <a:solidFill>
            <a:schemeClr val="tx1"/>
          </a:solidFill>
          <a:latin typeface="+mn-lt"/>
          <a:ea typeface="+mn-ea"/>
          <a:cs typeface="+mn-cs"/>
        </a:defRPr>
      </a:lvl7pPr>
      <a:lvl8pPr marL="3857625" indent="-257175" algn="l" defTabSz="1028700" rtl="0" eaLnBrk="1" latinLnBrk="1" hangingPunct="1">
        <a:spcBef>
          <a:spcPct val="20000"/>
        </a:spcBef>
        <a:buFont typeface="Arial" pitchFamily="34" charset="0"/>
        <a:buChar char="•"/>
        <a:defRPr sz="2250" kern="1200">
          <a:solidFill>
            <a:schemeClr val="tx1"/>
          </a:solidFill>
          <a:latin typeface="+mn-lt"/>
          <a:ea typeface="+mn-ea"/>
          <a:cs typeface="+mn-cs"/>
        </a:defRPr>
      </a:lvl8pPr>
      <a:lvl9pPr marL="4371975" indent="-257175" algn="l" defTabSz="1028700" rtl="0" eaLnBrk="1" latinLnBrk="1" hangingPunct="1">
        <a:spcBef>
          <a:spcPct val="20000"/>
        </a:spcBef>
        <a:buFont typeface="Arial" pitchFamily="34" charset="0"/>
        <a:buChar char="•"/>
        <a:defRPr sz="22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ko-KR"/>
      </a:defPPr>
      <a:lvl1pPr marL="0" algn="l" defTabSz="1028700" rtl="0" eaLnBrk="1" latinLnBrk="1" hangingPunct="1">
        <a:defRPr sz="2025" kern="1200">
          <a:solidFill>
            <a:schemeClr val="tx1"/>
          </a:solidFill>
          <a:latin typeface="+mn-lt"/>
          <a:ea typeface="+mn-ea"/>
          <a:cs typeface="+mn-cs"/>
        </a:defRPr>
      </a:lvl1pPr>
      <a:lvl2pPr marL="514350" algn="l" defTabSz="1028700" rtl="0" eaLnBrk="1" latinLnBrk="1" hangingPunct="1">
        <a:defRPr sz="2025" kern="1200">
          <a:solidFill>
            <a:schemeClr val="tx1"/>
          </a:solidFill>
          <a:latin typeface="+mn-lt"/>
          <a:ea typeface="+mn-ea"/>
          <a:cs typeface="+mn-cs"/>
        </a:defRPr>
      </a:lvl2pPr>
      <a:lvl3pPr marL="1028700" algn="l" defTabSz="1028700" rtl="0" eaLnBrk="1" latinLnBrk="1" hangingPunct="1">
        <a:defRPr sz="2025" kern="1200">
          <a:solidFill>
            <a:schemeClr val="tx1"/>
          </a:solidFill>
          <a:latin typeface="+mn-lt"/>
          <a:ea typeface="+mn-ea"/>
          <a:cs typeface="+mn-cs"/>
        </a:defRPr>
      </a:lvl3pPr>
      <a:lvl4pPr marL="1543050" algn="l" defTabSz="1028700" rtl="0" eaLnBrk="1" latinLnBrk="1" hangingPunct="1">
        <a:defRPr sz="2025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algn="l" defTabSz="1028700" rtl="0" eaLnBrk="1" latinLnBrk="1" hangingPunct="1">
        <a:defRPr sz="2025" kern="1200">
          <a:solidFill>
            <a:schemeClr val="tx1"/>
          </a:solidFill>
          <a:latin typeface="+mn-lt"/>
          <a:ea typeface="+mn-ea"/>
          <a:cs typeface="+mn-cs"/>
        </a:defRPr>
      </a:lvl5pPr>
      <a:lvl6pPr marL="2571750" algn="l" defTabSz="1028700" rtl="0" eaLnBrk="1" latinLnBrk="1" hangingPunct="1">
        <a:defRPr sz="2025" kern="1200">
          <a:solidFill>
            <a:schemeClr val="tx1"/>
          </a:solidFill>
          <a:latin typeface="+mn-lt"/>
          <a:ea typeface="+mn-ea"/>
          <a:cs typeface="+mn-cs"/>
        </a:defRPr>
      </a:lvl6pPr>
      <a:lvl7pPr marL="3086100" algn="l" defTabSz="1028700" rtl="0" eaLnBrk="1" latinLnBrk="1" hangingPunct="1">
        <a:defRPr sz="2025" kern="1200">
          <a:solidFill>
            <a:schemeClr val="tx1"/>
          </a:solidFill>
          <a:latin typeface="+mn-lt"/>
          <a:ea typeface="+mn-ea"/>
          <a:cs typeface="+mn-cs"/>
        </a:defRPr>
      </a:lvl7pPr>
      <a:lvl8pPr marL="3600450" algn="l" defTabSz="1028700" rtl="0" eaLnBrk="1" latinLnBrk="1" hangingPunct="1">
        <a:defRPr sz="2025" kern="1200">
          <a:solidFill>
            <a:schemeClr val="tx1"/>
          </a:solidFill>
          <a:latin typeface="+mn-lt"/>
          <a:ea typeface="+mn-ea"/>
          <a:cs typeface="+mn-cs"/>
        </a:defRPr>
      </a:lvl8pPr>
      <a:lvl9pPr marL="4114800" algn="l" defTabSz="1028700" rtl="0" eaLnBrk="1" latinLnBrk="1" hangingPunct="1">
        <a:defRPr sz="2025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blipFill dpi="0" rotWithShape="1">
          <a:blip r:embed="rId4">
            <a:lum/>
          </a:blip>
          <a:srcRect/>
          <a:stretch>
            <a:fillRect l="-3000" r="-3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86854935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4" r:id="rId1"/>
    <p:sldLayoutId id="2147483668" r:id="rId2"/>
  </p:sldLayoutIdLst>
  <p:hf hdr="0" dt="0"/>
  <p:txStyles>
    <p:titleStyle>
      <a:lvl1pPr algn="l" defTabSz="1371600" rtl="0" eaLnBrk="1" latinLnBrk="1" hangingPunct="1">
        <a:lnSpc>
          <a:spcPct val="90000"/>
        </a:lnSpc>
        <a:spcBef>
          <a:spcPct val="0"/>
        </a:spcBef>
        <a:buNone/>
        <a:defRPr sz="66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1371600" rtl="0" eaLnBrk="1" latinLnBrk="1" hangingPunct="1">
        <a:lnSpc>
          <a:spcPct val="90000"/>
        </a:lnSpc>
        <a:spcBef>
          <a:spcPts val="1500"/>
        </a:spcBef>
        <a:buFont typeface="Arial" panose="020B0604020202020204" pitchFamily="34" charset="0"/>
        <a:buChar char="•"/>
        <a:defRPr sz="4200" kern="1200">
          <a:solidFill>
            <a:schemeClr val="tx1"/>
          </a:solidFill>
          <a:latin typeface="+mn-lt"/>
          <a:ea typeface="+mn-ea"/>
          <a:cs typeface="+mn-cs"/>
        </a:defRPr>
      </a:lvl1pPr>
      <a:lvl2pPr marL="1028700" indent="-342900" algn="l" defTabSz="1371600" rtl="0" eaLnBrk="1" latinLnBrk="1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3600" kern="1200">
          <a:solidFill>
            <a:schemeClr val="tx1"/>
          </a:solidFill>
          <a:latin typeface="+mn-lt"/>
          <a:ea typeface="+mn-ea"/>
          <a:cs typeface="+mn-cs"/>
        </a:defRPr>
      </a:lvl2pPr>
      <a:lvl3pPr marL="1714500" indent="-342900" algn="l" defTabSz="1371600" rtl="0" eaLnBrk="1" latinLnBrk="1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3000" kern="1200">
          <a:solidFill>
            <a:schemeClr val="tx1"/>
          </a:solidFill>
          <a:latin typeface="+mn-lt"/>
          <a:ea typeface="+mn-ea"/>
          <a:cs typeface="+mn-cs"/>
        </a:defRPr>
      </a:lvl3pPr>
      <a:lvl4pPr marL="2400300" indent="-342900" algn="l" defTabSz="1371600" rtl="0" eaLnBrk="1" latinLnBrk="1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2700" kern="1200">
          <a:solidFill>
            <a:schemeClr val="tx1"/>
          </a:solidFill>
          <a:latin typeface="+mn-lt"/>
          <a:ea typeface="+mn-ea"/>
          <a:cs typeface="+mn-cs"/>
        </a:defRPr>
      </a:lvl4pPr>
      <a:lvl5pPr marL="3086100" indent="-342900" algn="l" defTabSz="1371600" rtl="0" eaLnBrk="1" latinLnBrk="1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2700" kern="1200">
          <a:solidFill>
            <a:schemeClr val="tx1"/>
          </a:solidFill>
          <a:latin typeface="+mn-lt"/>
          <a:ea typeface="+mn-ea"/>
          <a:cs typeface="+mn-cs"/>
        </a:defRPr>
      </a:lvl5pPr>
      <a:lvl6pPr marL="3771900" indent="-342900" algn="l" defTabSz="1371600" rtl="0" eaLnBrk="1" latinLnBrk="1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2700" kern="1200">
          <a:solidFill>
            <a:schemeClr val="tx1"/>
          </a:solidFill>
          <a:latin typeface="+mn-lt"/>
          <a:ea typeface="+mn-ea"/>
          <a:cs typeface="+mn-cs"/>
        </a:defRPr>
      </a:lvl6pPr>
      <a:lvl7pPr marL="4457700" indent="-342900" algn="l" defTabSz="1371600" rtl="0" eaLnBrk="1" latinLnBrk="1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2700" kern="1200">
          <a:solidFill>
            <a:schemeClr val="tx1"/>
          </a:solidFill>
          <a:latin typeface="+mn-lt"/>
          <a:ea typeface="+mn-ea"/>
          <a:cs typeface="+mn-cs"/>
        </a:defRPr>
      </a:lvl7pPr>
      <a:lvl8pPr marL="5143500" indent="-342900" algn="l" defTabSz="1371600" rtl="0" eaLnBrk="1" latinLnBrk="1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2700" kern="1200">
          <a:solidFill>
            <a:schemeClr val="tx1"/>
          </a:solidFill>
          <a:latin typeface="+mn-lt"/>
          <a:ea typeface="+mn-ea"/>
          <a:cs typeface="+mn-cs"/>
        </a:defRPr>
      </a:lvl8pPr>
      <a:lvl9pPr marL="5829300" indent="-342900" algn="l" defTabSz="1371600" rtl="0" eaLnBrk="1" latinLnBrk="1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27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ko-KR"/>
      </a:defPPr>
      <a:lvl1pPr marL="0" algn="l" defTabSz="1371600" rtl="0" eaLnBrk="1" latinLnBrk="1" hangingPunct="1">
        <a:defRPr sz="27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algn="l" defTabSz="1371600" rtl="0" eaLnBrk="1" latinLnBrk="1" hangingPunct="1">
        <a:defRPr sz="2700" kern="1200">
          <a:solidFill>
            <a:schemeClr val="tx1"/>
          </a:solidFill>
          <a:latin typeface="+mn-lt"/>
          <a:ea typeface="+mn-ea"/>
          <a:cs typeface="+mn-cs"/>
        </a:defRPr>
      </a:lvl2pPr>
      <a:lvl3pPr marL="1371600" algn="l" defTabSz="1371600" rtl="0" eaLnBrk="1" latinLnBrk="1" hangingPunct="1">
        <a:defRPr sz="2700" kern="1200">
          <a:solidFill>
            <a:schemeClr val="tx1"/>
          </a:solidFill>
          <a:latin typeface="+mn-lt"/>
          <a:ea typeface="+mn-ea"/>
          <a:cs typeface="+mn-cs"/>
        </a:defRPr>
      </a:lvl3pPr>
      <a:lvl4pPr marL="2057400" algn="l" defTabSz="1371600" rtl="0" eaLnBrk="1" latinLnBrk="1" hangingPunct="1">
        <a:defRPr sz="2700" kern="1200">
          <a:solidFill>
            <a:schemeClr val="tx1"/>
          </a:solidFill>
          <a:latin typeface="+mn-lt"/>
          <a:ea typeface="+mn-ea"/>
          <a:cs typeface="+mn-cs"/>
        </a:defRPr>
      </a:lvl4pPr>
      <a:lvl5pPr marL="2743200" algn="l" defTabSz="1371600" rtl="0" eaLnBrk="1" latinLnBrk="1" hangingPunct="1">
        <a:defRPr sz="2700" kern="1200">
          <a:solidFill>
            <a:schemeClr val="tx1"/>
          </a:solidFill>
          <a:latin typeface="+mn-lt"/>
          <a:ea typeface="+mn-ea"/>
          <a:cs typeface="+mn-cs"/>
        </a:defRPr>
      </a:lvl5pPr>
      <a:lvl6pPr marL="3429000" algn="l" defTabSz="1371600" rtl="0" eaLnBrk="1" latinLnBrk="1" hangingPunct="1">
        <a:defRPr sz="2700" kern="1200">
          <a:solidFill>
            <a:schemeClr val="tx1"/>
          </a:solidFill>
          <a:latin typeface="+mn-lt"/>
          <a:ea typeface="+mn-ea"/>
          <a:cs typeface="+mn-cs"/>
        </a:defRPr>
      </a:lvl6pPr>
      <a:lvl7pPr marL="4114800" algn="l" defTabSz="1371600" rtl="0" eaLnBrk="1" latinLnBrk="1" hangingPunct="1">
        <a:defRPr sz="2700" kern="1200">
          <a:solidFill>
            <a:schemeClr val="tx1"/>
          </a:solidFill>
          <a:latin typeface="+mn-lt"/>
          <a:ea typeface="+mn-ea"/>
          <a:cs typeface="+mn-cs"/>
        </a:defRPr>
      </a:lvl7pPr>
      <a:lvl8pPr marL="4800600" algn="l" defTabSz="1371600" rtl="0" eaLnBrk="1" latinLnBrk="1" hangingPunct="1">
        <a:defRPr sz="2700" kern="1200">
          <a:solidFill>
            <a:schemeClr val="tx1"/>
          </a:solidFill>
          <a:latin typeface="+mn-lt"/>
          <a:ea typeface="+mn-ea"/>
          <a:cs typeface="+mn-cs"/>
        </a:defRPr>
      </a:lvl8pPr>
      <a:lvl9pPr marL="5486400" algn="l" defTabSz="1371600" rtl="0" eaLnBrk="1" latinLnBrk="1" hangingPunct="1">
        <a:defRPr sz="27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blipFill dpi="0" rotWithShape="1">
          <a:blip r:embed="rId3">
            <a:lum/>
          </a:blip>
          <a:srcRect/>
          <a:stretch>
            <a:fillRect l="-3000" r="-3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80473766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6" r:id="rId1"/>
  </p:sldLayoutIdLst>
  <p:hf hdr="0" dt="0"/>
  <p:txStyles>
    <p:titleStyle>
      <a:lvl1pPr algn="l" defTabSz="1371600" rtl="0" eaLnBrk="1" latinLnBrk="1" hangingPunct="1">
        <a:lnSpc>
          <a:spcPct val="90000"/>
        </a:lnSpc>
        <a:spcBef>
          <a:spcPct val="0"/>
        </a:spcBef>
        <a:buNone/>
        <a:defRPr sz="66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1371600" rtl="0" eaLnBrk="1" latinLnBrk="1" hangingPunct="1">
        <a:lnSpc>
          <a:spcPct val="90000"/>
        </a:lnSpc>
        <a:spcBef>
          <a:spcPts val="1500"/>
        </a:spcBef>
        <a:buFont typeface="Arial" panose="020B0604020202020204" pitchFamily="34" charset="0"/>
        <a:buChar char="•"/>
        <a:defRPr sz="4200" kern="1200">
          <a:solidFill>
            <a:schemeClr val="tx1"/>
          </a:solidFill>
          <a:latin typeface="+mn-lt"/>
          <a:ea typeface="+mn-ea"/>
          <a:cs typeface="+mn-cs"/>
        </a:defRPr>
      </a:lvl1pPr>
      <a:lvl2pPr marL="1028700" indent="-342900" algn="l" defTabSz="1371600" rtl="0" eaLnBrk="1" latinLnBrk="1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3600" kern="1200">
          <a:solidFill>
            <a:schemeClr val="tx1"/>
          </a:solidFill>
          <a:latin typeface="+mn-lt"/>
          <a:ea typeface="+mn-ea"/>
          <a:cs typeface="+mn-cs"/>
        </a:defRPr>
      </a:lvl2pPr>
      <a:lvl3pPr marL="1714500" indent="-342900" algn="l" defTabSz="1371600" rtl="0" eaLnBrk="1" latinLnBrk="1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3000" kern="1200">
          <a:solidFill>
            <a:schemeClr val="tx1"/>
          </a:solidFill>
          <a:latin typeface="+mn-lt"/>
          <a:ea typeface="+mn-ea"/>
          <a:cs typeface="+mn-cs"/>
        </a:defRPr>
      </a:lvl3pPr>
      <a:lvl4pPr marL="2400300" indent="-342900" algn="l" defTabSz="1371600" rtl="0" eaLnBrk="1" latinLnBrk="1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2700" kern="1200">
          <a:solidFill>
            <a:schemeClr val="tx1"/>
          </a:solidFill>
          <a:latin typeface="+mn-lt"/>
          <a:ea typeface="+mn-ea"/>
          <a:cs typeface="+mn-cs"/>
        </a:defRPr>
      </a:lvl4pPr>
      <a:lvl5pPr marL="3086100" indent="-342900" algn="l" defTabSz="1371600" rtl="0" eaLnBrk="1" latinLnBrk="1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2700" kern="1200">
          <a:solidFill>
            <a:schemeClr val="tx1"/>
          </a:solidFill>
          <a:latin typeface="+mn-lt"/>
          <a:ea typeface="+mn-ea"/>
          <a:cs typeface="+mn-cs"/>
        </a:defRPr>
      </a:lvl5pPr>
      <a:lvl6pPr marL="3771900" indent="-342900" algn="l" defTabSz="1371600" rtl="0" eaLnBrk="1" latinLnBrk="1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2700" kern="1200">
          <a:solidFill>
            <a:schemeClr val="tx1"/>
          </a:solidFill>
          <a:latin typeface="+mn-lt"/>
          <a:ea typeface="+mn-ea"/>
          <a:cs typeface="+mn-cs"/>
        </a:defRPr>
      </a:lvl6pPr>
      <a:lvl7pPr marL="4457700" indent="-342900" algn="l" defTabSz="1371600" rtl="0" eaLnBrk="1" latinLnBrk="1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2700" kern="1200">
          <a:solidFill>
            <a:schemeClr val="tx1"/>
          </a:solidFill>
          <a:latin typeface="+mn-lt"/>
          <a:ea typeface="+mn-ea"/>
          <a:cs typeface="+mn-cs"/>
        </a:defRPr>
      </a:lvl7pPr>
      <a:lvl8pPr marL="5143500" indent="-342900" algn="l" defTabSz="1371600" rtl="0" eaLnBrk="1" latinLnBrk="1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2700" kern="1200">
          <a:solidFill>
            <a:schemeClr val="tx1"/>
          </a:solidFill>
          <a:latin typeface="+mn-lt"/>
          <a:ea typeface="+mn-ea"/>
          <a:cs typeface="+mn-cs"/>
        </a:defRPr>
      </a:lvl8pPr>
      <a:lvl9pPr marL="5829300" indent="-342900" algn="l" defTabSz="1371600" rtl="0" eaLnBrk="1" latinLnBrk="1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27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ko-KR"/>
      </a:defPPr>
      <a:lvl1pPr marL="0" algn="l" defTabSz="1371600" rtl="0" eaLnBrk="1" latinLnBrk="1" hangingPunct="1">
        <a:defRPr sz="27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algn="l" defTabSz="1371600" rtl="0" eaLnBrk="1" latinLnBrk="1" hangingPunct="1">
        <a:defRPr sz="2700" kern="1200">
          <a:solidFill>
            <a:schemeClr val="tx1"/>
          </a:solidFill>
          <a:latin typeface="+mn-lt"/>
          <a:ea typeface="+mn-ea"/>
          <a:cs typeface="+mn-cs"/>
        </a:defRPr>
      </a:lvl2pPr>
      <a:lvl3pPr marL="1371600" algn="l" defTabSz="1371600" rtl="0" eaLnBrk="1" latinLnBrk="1" hangingPunct="1">
        <a:defRPr sz="2700" kern="1200">
          <a:solidFill>
            <a:schemeClr val="tx1"/>
          </a:solidFill>
          <a:latin typeface="+mn-lt"/>
          <a:ea typeface="+mn-ea"/>
          <a:cs typeface="+mn-cs"/>
        </a:defRPr>
      </a:lvl3pPr>
      <a:lvl4pPr marL="2057400" algn="l" defTabSz="1371600" rtl="0" eaLnBrk="1" latinLnBrk="1" hangingPunct="1">
        <a:defRPr sz="2700" kern="1200">
          <a:solidFill>
            <a:schemeClr val="tx1"/>
          </a:solidFill>
          <a:latin typeface="+mn-lt"/>
          <a:ea typeface="+mn-ea"/>
          <a:cs typeface="+mn-cs"/>
        </a:defRPr>
      </a:lvl4pPr>
      <a:lvl5pPr marL="2743200" algn="l" defTabSz="1371600" rtl="0" eaLnBrk="1" latinLnBrk="1" hangingPunct="1">
        <a:defRPr sz="2700" kern="1200">
          <a:solidFill>
            <a:schemeClr val="tx1"/>
          </a:solidFill>
          <a:latin typeface="+mn-lt"/>
          <a:ea typeface="+mn-ea"/>
          <a:cs typeface="+mn-cs"/>
        </a:defRPr>
      </a:lvl5pPr>
      <a:lvl6pPr marL="3429000" algn="l" defTabSz="1371600" rtl="0" eaLnBrk="1" latinLnBrk="1" hangingPunct="1">
        <a:defRPr sz="2700" kern="1200">
          <a:solidFill>
            <a:schemeClr val="tx1"/>
          </a:solidFill>
          <a:latin typeface="+mn-lt"/>
          <a:ea typeface="+mn-ea"/>
          <a:cs typeface="+mn-cs"/>
        </a:defRPr>
      </a:lvl6pPr>
      <a:lvl7pPr marL="4114800" algn="l" defTabSz="1371600" rtl="0" eaLnBrk="1" latinLnBrk="1" hangingPunct="1">
        <a:defRPr sz="2700" kern="1200">
          <a:solidFill>
            <a:schemeClr val="tx1"/>
          </a:solidFill>
          <a:latin typeface="+mn-lt"/>
          <a:ea typeface="+mn-ea"/>
          <a:cs typeface="+mn-cs"/>
        </a:defRPr>
      </a:lvl7pPr>
      <a:lvl8pPr marL="4800600" algn="l" defTabSz="1371600" rtl="0" eaLnBrk="1" latinLnBrk="1" hangingPunct="1">
        <a:defRPr sz="2700" kern="1200">
          <a:solidFill>
            <a:schemeClr val="tx1"/>
          </a:solidFill>
          <a:latin typeface="+mn-lt"/>
          <a:ea typeface="+mn-ea"/>
          <a:cs typeface="+mn-cs"/>
        </a:defRPr>
      </a:lvl8pPr>
      <a:lvl9pPr marL="5486400" algn="l" defTabSz="1371600" rtl="0" eaLnBrk="1" latinLnBrk="1" hangingPunct="1">
        <a:defRPr sz="27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4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942975" y="547690"/>
            <a:ext cx="11830050" cy="1988345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42975" y="2738438"/>
            <a:ext cx="11830050" cy="6527007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942975" y="9534527"/>
            <a:ext cx="3086100" cy="547688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8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764DE79-268F-4C1A-8933-263129D2AF90}" type="datetimeFigureOut">
              <a:rPr lang="en-US" dirty="0"/>
              <a:t>3/30/2022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543425" y="9534527"/>
            <a:ext cx="4629150" cy="547688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8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9686925" y="9534527"/>
            <a:ext cx="3086100" cy="547688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8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8F63A3B-78C7-47BE-AE5E-E10140E04643}" type="slidenum">
              <a:rPr lang="en-US" dirty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15697538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0" r:id="rId1"/>
    <p:sldLayoutId id="2147483671" r:id="rId2"/>
    <p:sldLayoutId id="2147483672" r:id="rId3"/>
    <p:sldLayoutId id="2147483673" r:id="rId4"/>
    <p:sldLayoutId id="2147483674" r:id="rId5"/>
    <p:sldLayoutId id="2147483675" r:id="rId6"/>
    <p:sldLayoutId id="2147483676" r:id="rId7"/>
    <p:sldLayoutId id="2147483677" r:id="rId8"/>
    <p:sldLayoutId id="2147483678" r:id="rId9"/>
    <p:sldLayoutId id="2147483679" r:id="rId10"/>
    <p:sldLayoutId id="2147483680" r:id="rId11"/>
    <p:sldLayoutId id="2147483682" r:id="rId12"/>
  </p:sldLayoutIdLst>
  <p:txStyles>
    <p:titleStyle>
      <a:lvl1pPr algn="l" defTabSz="1371600" rtl="0" eaLnBrk="1" latinLnBrk="1" hangingPunct="1">
        <a:lnSpc>
          <a:spcPct val="90000"/>
        </a:lnSpc>
        <a:spcBef>
          <a:spcPct val="0"/>
        </a:spcBef>
        <a:buNone/>
        <a:defRPr sz="66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1371600" rtl="0" eaLnBrk="1" latinLnBrk="1" hangingPunct="1">
        <a:lnSpc>
          <a:spcPct val="90000"/>
        </a:lnSpc>
        <a:spcBef>
          <a:spcPts val="1500"/>
        </a:spcBef>
        <a:buFont typeface="Arial" panose="020B0604020202020204" pitchFamily="34" charset="0"/>
        <a:buChar char="•"/>
        <a:defRPr sz="4200" kern="1200">
          <a:solidFill>
            <a:schemeClr val="tx1"/>
          </a:solidFill>
          <a:latin typeface="+mn-lt"/>
          <a:ea typeface="+mn-ea"/>
          <a:cs typeface="+mn-cs"/>
        </a:defRPr>
      </a:lvl1pPr>
      <a:lvl2pPr marL="1028700" indent="-342900" algn="l" defTabSz="1371600" rtl="0" eaLnBrk="1" latinLnBrk="1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3600" kern="1200">
          <a:solidFill>
            <a:schemeClr val="tx1"/>
          </a:solidFill>
          <a:latin typeface="+mn-lt"/>
          <a:ea typeface="+mn-ea"/>
          <a:cs typeface="+mn-cs"/>
        </a:defRPr>
      </a:lvl2pPr>
      <a:lvl3pPr marL="1714500" indent="-342900" algn="l" defTabSz="1371600" rtl="0" eaLnBrk="1" latinLnBrk="1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3000" kern="1200">
          <a:solidFill>
            <a:schemeClr val="tx1"/>
          </a:solidFill>
          <a:latin typeface="+mn-lt"/>
          <a:ea typeface="+mn-ea"/>
          <a:cs typeface="+mn-cs"/>
        </a:defRPr>
      </a:lvl3pPr>
      <a:lvl4pPr marL="2400300" indent="-342900" algn="l" defTabSz="1371600" rtl="0" eaLnBrk="1" latinLnBrk="1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2700" kern="1200">
          <a:solidFill>
            <a:schemeClr val="tx1"/>
          </a:solidFill>
          <a:latin typeface="+mn-lt"/>
          <a:ea typeface="+mn-ea"/>
          <a:cs typeface="+mn-cs"/>
        </a:defRPr>
      </a:lvl4pPr>
      <a:lvl5pPr marL="3086100" indent="-342900" algn="l" defTabSz="1371600" rtl="0" eaLnBrk="1" latinLnBrk="1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2700" kern="1200">
          <a:solidFill>
            <a:schemeClr val="tx1"/>
          </a:solidFill>
          <a:latin typeface="+mn-lt"/>
          <a:ea typeface="+mn-ea"/>
          <a:cs typeface="+mn-cs"/>
        </a:defRPr>
      </a:lvl5pPr>
      <a:lvl6pPr marL="3771900" indent="-342900" algn="l" defTabSz="1371600" rtl="0" eaLnBrk="1" latinLnBrk="1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2700" kern="1200">
          <a:solidFill>
            <a:schemeClr val="tx1"/>
          </a:solidFill>
          <a:latin typeface="+mn-lt"/>
          <a:ea typeface="+mn-ea"/>
          <a:cs typeface="+mn-cs"/>
        </a:defRPr>
      </a:lvl6pPr>
      <a:lvl7pPr marL="4457700" indent="-342900" algn="l" defTabSz="1371600" rtl="0" eaLnBrk="1" latinLnBrk="1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2700" kern="1200">
          <a:solidFill>
            <a:schemeClr val="tx1"/>
          </a:solidFill>
          <a:latin typeface="+mn-lt"/>
          <a:ea typeface="+mn-ea"/>
          <a:cs typeface="+mn-cs"/>
        </a:defRPr>
      </a:lvl7pPr>
      <a:lvl8pPr marL="5143500" indent="-342900" algn="l" defTabSz="1371600" rtl="0" eaLnBrk="1" latinLnBrk="1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2700" kern="1200">
          <a:solidFill>
            <a:schemeClr val="tx1"/>
          </a:solidFill>
          <a:latin typeface="+mn-lt"/>
          <a:ea typeface="+mn-ea"/>
          <a:cs typeface="+mn-cs"/>
        </a:defRPr>
      </a:lvl8pPr>
      <a:lvl9pPr marL="5829300" indent="-342900" algn="l" defTabSz="1371600" rtl="0" eaLnBrk="1" latinLnBrk="1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27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1371600" rtl="0" eaLnBrk="1" latinLnBrk="1" hangingPunct="1">
        <a:defRPr sz="27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algn="l" defTabSz="1371600" rtl="0" eaLnBrk="1" latinLnBrk="1" hangingPunct="1">
        <a:defRPr sz="2700" kern="1200">
          <a:solidFill>
            <a:schemeClr val="tx1"/>
          </a:solidFill>
          <a:latin typeface="+mn-lt"/>
          <a:ea typeface="+mn-ea"/>
          <a:cs typeface="+mn-cs"/>
        </a:defRPr>
      </a:lvl2pPr>
      <a:lvl3pPr marL="1371600" algn="l" defTabSz="1371600" rtl="0" eaLnBrk="1" latinLnBrk="1" hangingPunct="1">
        <a:defRPr sz="2700" kern="1200">
          <a:solidFill>
            <a:schemeClr val="tx1"/>
          </a:solidFill>
          <a:latin typeface="+mn-lt"/>
          <a:ea typeface="+mn-ea"/>
          <a:cs typeface="+mn-cs"/>
        </a:defRPr>
      </a:lvl3pPr>
      <a:lvl4pPr marL="2057400" algn="l" defTabSz="1371600" rtl="0" eaLnBrk="1" latinLnBrk="1" hangingPunct="1">
        <a:defRPr sz="2700" kern="1200">
          <a:solidFill>
            <a:schemeClr val="tx1"/>
          </a:solidFill>
          <a:latin typeface="+mn-lt"/>
          <a:ea typeface="+mn-ea"/>
          <a:cs typeface="+mn-cs"/>
        </a:defRPr>
      </a:lvl4pPr>
      <a:lvl5pPr marL="2743200" algn="l" defTabSz="1371600" rtl="0" eaLnBrk="1" latinLnBrk="1" hangingPunct="1">
        <a:defRPr sz="2700" kern="1200">
          <a:solidFill>
            <a:schemeClr val="tx1"/>
          </a:solidFill>
          <a:latin typeface="+mn-lt"/>
          <a:ea typeface="+mn-ea"/>
          <a:cs typeface="+mn-cs"/>
        </a:defRPr>
      </a:lvl5pPr>
      <a:lvl6pPr marL="3429000" algn="l" defTabSz="1371600" rtl="0" eaLnBrk="1" latinLnBrk="1" hangingPunct="1">
        <a:defRPr sz="2700" kern="1200">
          <a:solidFill>
            <a:schemeClr val="tx1"/>
          </a:solidFill>
          <a:latin typeface="+mn-lt"/>
          <a:ea typeface="+mn-ea"/>
          <a:cs typeface="+mn-cs"/>
        </a:defRPr>
      </a:lvl6pPr>
      <a:lvl7pPr marL="4114800" algn="l" defTabSz="1371600" rtl="0" eaLnBrk="1" latinLnBrk="1" hangingPunct="1">
        <a:defRPr sz="2700" kern="1200">
          <a:solidFill>
            <a:schemeClr val="tx1"/>
          </a:solidFill>
          <a:latin typeface="+mn-lt"/>
          <a:ea typeface="+mn-ea"/>
          <a:cs typeface="+mn-cs"/>
        </a:defRPr>
      </a:lvl7pPr>
      <a:lvl8pPr marL="4800600" algn="l" defTabSz="1371600" rtl="0" eaLnBrk="1" latinLnBrk="1" hangingPunct="1">
        <a:defRPr sz="2700" kern="1200">
          <a:solidFill>
            <a:schemeClr val="tx1"/>
          </a:solidFill>
          <a:latin typeface="+mn-lt"/>
          <a:ea typeface="+mn-ea"/>
          <a:cs typeface="+mn-cs"/>
        </a:defRPr>
      </a:lvl8pPr>
      <a:lvl9pPr marL="5486400" algn="l" defTabSz="1371600" rtl="0" eaLnBrk="1" latinLnBrk="1" hangingPunct="1">
        <a:defRPr sz="27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12.png"/><Relationship Id="rId13" Type="http://schemas.openxmlformats.org/officeDocument/2006/relationships/image" Target="../media/image17.png"/><Relationship Id="rId3" Type="http://schemas.openxmlformats.org/officeDocument/2006/relationships/image" Target="../media/image7.png"/><Relationship Id="rId7" Type="http://schemas.openxmlformats.org/officeDocument/2006/relationships/image" Target="../media/image11.png"/><Relationship Id="rId12" Type="http://schemas.openxmlformats.org/officeDocument/2006/relationships/image" Target="../media/image16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6.xml"/><Relationship Id="rId6" Type="http://schemas.openxmlformats.org/officeDocument/2006/relationships/image" Target="../media/image10.png"/><Relationship Id="rId11" Type="http://schemas.openxmlformats.org/officeDocument/2006/relationships/image" Target="../media/image15.png"/><Relationship Id="rId5" Type="http://schemas.openxmlformats.org/officeDocument/2006/relationships/image" Target="../media/image9.png"/><Relationship Id="rId10" Type="http://schemas.openxmlformats.org/officeDocument/2006/relationships/image" Target="../media/image14.png"/><Relationship Id="rId4" Type="http://schemas.openxmlformats.org/officeDocument/2006/relationships/image" Target="../media/image8.png"/><Relationship Id="rId9" Type="http://schemas.openxmlformats.org/officeDocument/2006/relationships/image" Target="../media/image13.png"/><Relationship Id="rId14" Type="http://schemas.openxmlformats.org/officeDocument/2006/relationships/image" Target="../media/image18.png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16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2" Type="http://schemas.openxmlformats.org/officeDocument/2006/relationships/image" Target="../media/image20.emf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22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png"/><Relationship Id="rId2" Type="http://schemas.openxmlformats.org/officeDocument/2006/relationships/image" Target="../media/image20.emf"/><Relationship Id="rId1" Type="http://schemas.openxmlformats.org/officeDocument/2006/relationships/slideLayout" Target="../slideLayouts/slideLayout6.xml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image" Target="../media/image29.png"/><Relationship Id="rId3" Type="http://schemas.openxmlformats.org/officeDocument/2006/relationships/image" Target="../media/image25.png"/><Relationship Id="rId7" Type="http://schemas.openxmlformats.org/officeDocument/2006/relationships/image" Target="../media/image28.jpeg"/><Relationship Id="rId2" Type="http://schemas.openxmlformats.org/officeDocument/2006/relationships/image" Target="../media/image24.png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27.png"/><Relationship Id="rId5" Type="http://schemas.openxmlformats.org/officeDocument/2006/relationships/image" Target="../media/image26.jpeg"/><Relationship Id="rId4" Type="http://schemas.openxmlformats.org/officeDocument/2006/relationships/image" Target="../media/image20.emf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png"/><Relationship Id="rId2" Type="http://schemas.openxmlformats.org/officeDocument/2006/relationships/image" Target="../media/image20.emf"/><Relationship Id="rId1" Type="http://schemas.openxmlformats.org/officeDocument/2006/relationships/slideLayout" Target="../slideLayouts/slideLayout6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png"/><Relationship Id="rId1" Type="http://schemas.openxmlformats.org/officeDocument/2006/relationships/slideLayout" Target="../slideLayouts/slideLayout16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emf"/><Relationship Id="rId1" Type="http://schemas.openxmlformats.org/officeDocument/2006/relationships/slideLayout" Target="../slideLayouts/slideLayout6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emf"/><Relationship Id="rId1" Type="http://schemas.openxmlformats.org/officeDocument/2006/relationships/slideLayout" Target="../slideLayouts/slideLayout6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emf"/><Relationship Id="rId1" Type="http://schemas.openxmlformats.org/officeDocument/2006/relationships/slideLayout" Target="../slideLayouts/slideLayout6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emf"/><Relationship Id="rId1" Type="http://schemas.openxmlformats.org/officeDocument/2006/relationships/slideLayout" Target="../slideLayouts/slideLayout6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emf"/><Relationship Id="rId1" Type="http://schemas.openxmlformats.org/officeDocument/2006/relationships/slideLayout" Target="../slideLayouts/slideLayout6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emf"/><Relationship Id="rId1" Type="http://schemas.openxmlformats.org/officeDocument/2006/relationships/slideLayout" Target="../slideLayouts/slideLayout6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직사각형 3">
            <a:extLst>
              <a:ext uri="{FF2B5EF4-FFF2-40B4-BE49-F238E27FC236}">
                <a16:creationId xmlns:a16="http://schemas.microsoft.com/office/drawing/2014/main" id="{0171281C-FA7E-4F4F-BFBA-89BBDC0F1A82}"/>
              </a:ext>
            </a:extLst>
          </p:cNvPr>
          <p:cNvSpPr/>
          <p:nvPr/>
        </p:nvSpPr>
        <p:spPr>
          <a:xfrm>
            <a:off x="3286125" y="1137755"/>
            <a:ext cx="7181850" cy="144186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137160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en-US" altLang="ko-KR" sz="2025" dirty="0">
                <a:solidFill>
                  <a:prstClr val="white"/>
                </a:solidFill>
                <a:latin typeface="맑은 고딕"/>
                <a:ea typeface="맑은 고딕" panose="020B0503020000020004" pitchFamily="50" charset="-127"/>
              </a:rPr>
              <a:t>32</a:t>
            </a:r>
            <a:endParaRPr lang="ko-KR" altLang="en-US" sz="2025" dirty="0">
              <a:solidFill>
                <a:prstClr val="white"/>
              </a:solidFill>
              <a:latin typeface="맑은 고딕"/>
              <a:ea typeface="맑은 고딕" panose="020B0503020000020004" pitchFamily="50" charset="-127"/>
            </a:endParaRPr>
          </a:p>
        </p:txBody>
      </p:sp>
      <p:sp>
        <p:nvSpPr>
          <p:cNvPr id="6" name="직사각형 5">
            <a:extLst>
              <a:ext uri="{FF2B5EF4-FFF2-40B4-BE49-F238E27FC236}">
                <a16:creationId xmlns:a16="http://schemas.microsoft.com/office/drawing/2014/main" id="{94EEFEB2-2239-4F02-855D-56CE89ACCBD8}"/>
              </a:ext>
            </a:extLst>
          </p:cNvPr>
          <p:cNvSpPr/>
          <p:nvPr/>
        </p:nvSpPr>
        <p:spPr>
          <a:xfrm>
            <a:off x="3966999" y="5914146"/>
            <a:ext cx="5915352" cy="1019264"/>
          </a:xfrm>
          <a:prstGeom prst="rect">
            <a:avLst/>
          </a:prstGeom>
          <a:noFill/>
          <a:ln>
            <a:noFill/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1371600" eaLnBrk="0" fontAlgn="base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</a:pPr>
            <a:r>
              <a:rPr lang="ko-KR" altLang="en-US" sz="5400" b="1" dirty="0" smtClean="0">
                <a:solidFill>
                  <a:prstClr val="white"/>
                </a:solidFill>
                <a:latin typeface="경기천년제목V Bold" panose="02020803020101020101" pitchFamily="18" charset="-127"/>
                <a:ea typeface="경기천년제목V Bold" panose="02020803020101020101" pitchFamily="18" charset="-127"/>
              </a:rPr>
              <a:t>아파트</a:t>
            </a:r>
            <a:endParaRPr lang="en-US" altLang="ko-KR" sz="5400" b="1" dirty="0">
              <a:solidFill>
                <a:prstClr val="white"/>
              </a:solidFill>
              <a:latin typeface="경기천년제목V Bold" panose="02020803020101020101" pitchFamily="18" charset="-127"/>
              <a:ea typeface="경기천년제목V Bold" panose="02020803020101020101" pitchFamily="18" charset="-127"/>
            </a:endParaRPr>
          </a:p>
        </p:txBody>
      </p:sp>
      <p:pic>
        <p:nvPicPr>
          <p:cNvPr id="8" name="그림 7">
            <a:extLst>
              <a:ext uri="{FF2B5EF4-FFF2-40B4-BE49-F238E27FC236}">
                <a16:creationId xmlns:a16="http://schemas.microsoft.com/office/drawing/2014/main" id="{895836D0-EA6E-4183-BAB6-561EDFDE458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56709" y="123825"/>
            <a:ext cx="1735932" cy="438150"/>
          </a:xfrm>
          <a:prstGeom prst="rect">
            <a:avLst/>
          </a:prstGeom>
        </p:spPr>
      </p:pic>
      <p:sp>
        <p:nvSpPr>
          <p:cNvPr id="2" name="직사각형 1">
            <a:extLst>
              <a:ext uri="{FF2B5EF4-FFF2-40B4-BE49-F238E27FC236}">
                <a16:creationId xmlns:a16="http://schemas.microsoft.com/office/drawing/2014/main" id="{77F052CF-3C20-43C9-AD66-7D815EBC7485}"/>
              </a:ext>
            </a:extLst>
          </p:cNvPr>
          <p:cNvSpPr/>
          <p:nvPr/>
        </p:nvSpPr>
        <p:spPr>
          <a:xfrm>
            <a:off x="0" y="1166794"/>
            <a:ext cx="13487400" cy="2557945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9" name="직사각형 8">
            <a:extLst>
              <a:ext uri="{FF2B5EF4-FFF2-40B4-BE49-F238E27FC236}">
                <a16:creationId xmlns:a16="http://schemas.microsoft.com/office/drawing/2014/main" id="{EE5C37EA-E4DA-459E-A6AC-2008318BD350}"/>
              </a:ext>
            </a:extLst>
          </p:cNvPr>
          <p:cNvSpPr/>
          <p:nvPr/>
        </p:nvSpPr>
        <p:spPr>
          <a:xfrm>
            <a:off x="2757968" y="1502907"/>
            <a:ext cx="8333415" cy="2906786"/>
          </a:xfrm>
          <a:prstGeom prst="rect">
            <a:avLst/>
          </a:prstGeom>
          <a:noFill/>
          <a:ln>
            <a:noFill/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137160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en-US" altLang="ko-KR" sz="7200" b="1" dirty="0">
                <a:solidFill>
                  <a:srgbClr val="1E3F6F"/>
                </a:solidFill>
                <a:latin typeface="경기천년제목V Bold" panose="02020803020101020101" pitchFamily="18" charset="-127"/>
                <a:ea typeface="경기천년제목V Bold" panose="02020803020101020101" pitchFamily="18" charset="-127"/>
              </a:rPr>
              <a:t>2022</a:t>
            </a:r>
            <a:r>
              <a:rPr lang="ko-KR" altLang="en-US" sz="7200" b="1" dirty="0">
                <a:solidFill>
                  <a:srgbClr val="1E3F6F"/>
                </a:solidFill>
                <a:latin typeface="경기천년제목V Bold" panose="02020803020101020101" pitchFamily="18" charset="-127"/>
                <a:ea typeface="경기천년제목V Bold" panose="02020803020101020101" pitchFamily="18" charset="-127"/>
              </a:rPr>
              <a:t> </a:t>
            </a:r>
            <a:r>
              <a:rPr lang="ko-KR" altLang="en-US" sz="7200" b="1" dirty="0" err="1">
                <a:solidFill>
                  <a:srgbClr val="1E3F6F"/>
                </a:solidFill>
                <a:latin typeface="경기천년제목V Bold" panose="02020803020101020101" pitchFamily="18" charset="-127"/>
                <a:ea typeface="경기천년제목V Bold" panose="02020803020101020101" pitchFamily="18" charset="-127"/>
              </a:rPr>
              <a:t>파트너스데이</a:t>
            </a:r>
            <a:endParaRPr lang="en-US" altLang="ko-KR" sz="7200" b="1" dirty="0">
              <a:solidFill>
                <a:srgbClr val="1E3F6F"/>
              </a:solidFill>
              <a:latin typeface="경기천년제목V Bold" panose="02020803020101020101" pitchFamily="18" charset="-127"/>
              <a:ea typeface="경기천년제목V Bold" panose="02020803020101020101" pitchFamily="18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2090868019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4" name="TextBox 63"/>
          <p:cNvSpPr txBox="1"/>
          <p:nvPr/>
        </p:nvSpPr>
        <p:spPr>
          <a:xfrm>
            <a:off x="146036" y="518204"/>
            <a:ext cx="362600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defTabSz="1371600" eaLnBrk="0" fontAlgn="base" hangingPunct="0">
              <a:spcBef>
                <a:spcPct val="0"/>
              </a:spcBef>
              <a:spcAft>
                <a:spcPct val="0"/>
              </a:spcAft>
              <a:defRPr/>
            </a:pPr>
            <a:r>
              <a:rPr lang="en-US" altLang="ko-KR" sz="2400" b="1" dirty="0">
                <a:solidFill>
                  <a:prstClr val="white"/>
                </a:solidFill>
                <a:latin typeface="경기천년제목 Bold" panose="02020803020101020101" pitchFamily="18" charset="-127"/>
                <a:ea typeface="경기천년제목 Bold" panose="02020803020101020101" pitchFamily="18" charset="-127"/>
              </a:rPr>
              <a:t>1</a:t>
            </a:r>
            <a:endParaRPr lang="ko-KR" altLang="en-US" sz="2400" b="1" dirty="0">
              <a:solidFill>
                <a:prstClr val="white"/>
              </a:solidFill>
              <a:latin typeface="경기천년제목 Bold" panose="02020803020101020101" pitchFamily="18" charset="-127"/>
              <a:ea typeface="경기천년제목 Bold" panose="02020803020101020101" pitchFamily="18" charset="-127"/>
            </a:endParaRPr>
          </a:p>
        </p:txBody>
      </p:sp>
      <p:sp>
        <p:nvSpPr>
          <p:cNvPr id="21" name="TextBox 20">
            <a:extLst>
              <a:ext uri="{FF2B5EF4-FFF2-40B4-BE49-F238E27FC236}">
                <a16:creationId xmlns:a16="http://schemas.microsoft.com/office/drawing/2014/main" id="{66013A1E-B872-4C8E-825D-469294E258AA}"/>
              </a:ext>
            </a:extLst>
          </p:cNvPr>
          <p:cNvSpPr txBox="1"/>
          <p:nvPr/>
        </p:nvSpPr>
        <p:spPr>
          <a:xfrm>
            <a:off x="3739560" y="1996804"/>
            <a:ext cx="1524000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kumimoji="1" lang="ko-KR" altLang="en-US" b="1" dirty="0">
                <a:ln>
                  <a:solidFill>
                    <a:srgbClr val="5B9BD5">
                      <a:shade val="50000"/>
                      <a:alpha val="0"/>
                    </a:srgbClr>
                  </a:solidFill>
                </a:ln>
                <a:solidFill>
                  <a:srgbClr val="FEFEFE"/>
                </a:solidFill>
                <a:latin typeface="KoPub돋움체 Bold" panose="02020603020101020101" pitchFamily="18" charset="-127"/>
                <a:ea typeface="경기천년제목 Bold" panose="02020803020101020101"/>
              </a:rPr>
              <a:t>매출 목표</a:t>
            </a:r>
            <a:endParaRPr lang="ko-KR" altLang="en-US" dirty="0">
              <a:solidFill>
                <a:srgbClr val="FEFEFE"/>
              </a:solidFill>
            </a:endParaRPr>
          </a:p>
        </p:txBody>
      </p:sp>
      <p:sp>
        <p:nvSpPr>
          <p:cNvPr id="23" name="TextBox 22">
            <a:extLst>
              <a:ext uri="{FF2B5EF4-FFF2-40B4-BE49-F238E27FC236}">
                <a16:creationId xmlns:a16="http://schemas.microsoft.com/office/drawing/2014/main" id="{60602F96-B743-487A-808D-13199D56CBB3}"/>
              </a:ext>
            </a:extLst>
          </p:cNvPr>
          <p:cNvSpPr txBox="1"/>
          <p:nvPr/>
        </p:nvSpPr>
        <p:spPr>
          <a:xfrm>
            <a:off x="3739560" y="2401102"/>
            <a:ext cx="1524000" cy="76944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kumimoji="1" lang="en-US" altLang="ko-KR" sz="4400" b="1" dirty="0">
                <a:ln>
                  <a:solidFill>
                    <a:srgbClr val="5B9BD5">
                      <a:shade val="50000"/>
                      <a:alpha val="0"/>
                    </a:srgbClr>
                  </a:solidFill>
                </a:ln>
                <a:solidFill>
                  <a:srgbClr val="FEFEFE"/>
                </a:solidFill>
                <a:latin typeface="KoPub돋움체 Bold" panose="02020603020101020101" pitchFamily="18" charset="-127"/>
                <a:ea typeface="경기천년제목 Bold" panose="02020803020101020101"/>
              </a:rPr>
              <a:t>25</a:t>
            </a:r>
            <a:r>
              <a:rPr kumimoji="1" lang="ko-KR" altLang="en-US" sz="4400" b="1" dirty="0">
                <a:ln>
                  <a:solidFill>
                    <a:srgbClr val="5B9BD5">
                      <a:shade val="50000"/>
                      <a:alpha val="0"/>
                    </a:srgbClr>
                  </a:solidFill>
                </a:ln>
                <a:solidFill>
                  <a:srgbClr val="FEFEFE"/>
                </a:solidFill>
                <a:latin typeface="KoPub돋움체 Bold" panose="02020603020101020101" pitchFamily="18" charset="-127"/>
                <a:ea typeface="경기천년제목 Bold" panose="02020803020101020101"/>
              </a:rPr>
              <a:t>억</a:t>
            </a:r>
            <a:endParaRPr lang="ko-KR" altLang="en-US" sz="4400" dirty="0">
              <a:solidFill>
                <a:srgbClr val="FEFEFE"/>
              </a:solidFill>
            </a:endParaRPr>
          </a:p>
        </p:txBody>
      </p:sp>
      <p:sp>
        <p:nvSpPr>
          <p:cNvPr id="24" name="TextBox 23">
            <a:extLst>
              <a:ext uri="{FF2B5EF4-FFF2-40B4-BE49-F238E27FC236}">
                <a16:creationId xmlns:a16="http://schemas.microsoft.com/office/drawing/2014/main" id="{395358B0-10ED-4247-BC9F-3F0EA6F0FEA1}"/>
              </a:ext>
            </a:extLst>
          </p:cNvPr>
          <p:cNvSpPr txBox="1"/>
          <p:nvPr/>
        </p:nvSpPr>
        <p:spPr>
          <a:xfrm>
            <a:off x="914400" y="613285"/>
            <a:ext cx="3086101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defTabSz="1371600" eaLnBrk="0" fontAlgn="base" hangingPunct="0">
              <a:spcBef>
                <a:spcPct val="0"/>
              </a:spcBef>
              <a:spcAft>
                <a:spcPct val="0"/>
              </a:spcAft>
              <a:defRPr/>
            </a:pPr>
            <a:r>
              <a:rPr lang="ko-KR" altLang="en-US" sz="2400" b="1" dirty="0" smtClean="0">
                <a:solidFill>
                  <a:srgbClr val="E7E6E6">
                    <a:lumMod val="50000"/>
                  </a:srgbClr>
                </a:solidFill>
                <a:latin typeface="굴림" panose="020B0600000101010101" pitchFamily="50" charset="-127"/>
                <a:ea typeface="굴림" panose="020B0600000101010101" pitchFamily="50" charset="-127"/>
              </a:rPr>
              <a:t>와치캠 </a:t>
            </a:r>
            <a:r>
              <a:rPr lang="en-US" altLang="ko-KR" sz="2400" b="1" dirty="0" smtClean="0">
                <a:solidFill>
                  <a:srgbClr val="E7E6E6">
                    <a:lumMod val="50000"/>
                  </a:srgbClr>
                </a:solidFill>
                <a:latin typeface="굴림" panose="020B0600000101010101" pitchFamily="50" charset="-127"/>
                <a:ea typeface="굴림" panose="020B0600000101010101" pitchFamily="50" charset="-127"/>
              </a:rPr>
              <a:t>CCTV </a:t>
            </a:r>
            <a:r>
              <a:rPr lang="ko-KR" altLang="en-US" sz="2400" b="1" dirty="0" err="1" smtClean="0">
                <a:solidFill>
                  <a:srgbClr val="E7E6E6">
                    <a:lumMod val="50000"/>
                  </a:srgbClr>
                </a:solidFill>
                <a:latin typeface="굴림" panose="020B0600000101010101" pitchFamily="50" charset="-127"/>
                <a:ea typeface="굴림" panose="020B0600000101010101" pitchFamily="50" charset="-127"/>
              </a:rPr>
              <a:t>제품군</a:t>
            </a:r>
            <a:endParaRPr lang="en-US" altLang="ko-KR" sz="2400" b="1" dirty="0">
              <a:solidFill>
                <a:srgbClr val="E7E6E6">
                  <a:lumMod val="50000"/>
                </a:srgbClr>
              </a:solidFill>
              <a:latin typeface="굴림" panose="020B0600000101010101" pitchFamily="50" charset="-127"/>
              <a:ea typeface="굴림" panose="020B0600000101010101" pitchFamily="50" charset="-127"/>
            </a:endParaRPr>
          </a:p>
        </p:txBody>
      </p:sp>
      <p:pic>
        <p:nvPicPr>
          <p:cNvPr id="2" name="그림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42310" y="1996804"/>
            <a:ext cx="1396364" cy="996715"/>
          </a:xfrm>
          <a:prstGeom prst="rect">
            <a:avLst/>
          </a:prstGeom>
        </p:spPr>
      </p:pic>
      <p:pic>
        <p:nvPicPr>
          <p:cNvPr id="3" name="그림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71024" y="4258813"/>
            <a:ext cx="1832658" cy="904875"/>
          </a:xfrm>
          <a:prstGeom prst="rect">
            <a:avLst/>
          </a:prstGeom>
        </p:spPr>
      </p:pic>
      <p:pic>
        <p:nvPicPr>
          <p:cNvPr id="4" name="그림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343705" y="2051976"/>
            <a:ext cx="1824038" cy="663287"/>
          </a:xfrm>
          <a:prstGeom prst="rect">
            <a:avLst/>
          </a:prstGeom>
        </p:spPr>
      </p:pic>
      <p:pic>
        <p:nvPicPr>
          <p:cNvPr id="5" name="그림 4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7710101" y="1744463"/>
            <a:ext cx="1981200" cy="1243346"/>
          </a:xfrm>
          <a:prstGeom prst="rect">
            <a:avLst/>
          </a:prstGeom>
        </p:spPr>
      </p:pic>
      <p:pic>
        <p:nvPicPr>
          <p:cNvPr id="6" name="그림 5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4191000" y="3254372"/>
            <a:ext cx="1587672" cy="2229876"/>
          </a:xfrm>
          <a:prstGeom prst="rect">
            <a:avLst/>
          </a:prstGeom>
        </p:spPr>
      </p:pic>
      <p:pic>
        <p:nvPicPr>
          <p:cNvPr id="7" name="그림 6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10951980" y="1840830"/>
            <a:ext cx="2057400" cy="1283572"/>
          </a:xfrm>
          <a:prstGeom prst="rect">
            <a:avLst/>
          </a:prstGeom>
        </p:spPr>
      </p:pic>
      <p:pic>
        <p:nvPicPr>
          <p:cNvPr id="8" name="그림 7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7485328" y="4258813"/>
            <a:ext cx="2339788" cy="1250088"/>
          </a:xfrm>
          <a:prstGeom prst="rect">
            <a:avLst/>
          </a:prstGeom>
        </p:spPr>
      </p:pic>
      <p:pic>
        <p:nvPicPr>
          <p:cNvPr id="9" name="그림 8"/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11277600" y="4076700"/>
            <a:ext cx="1558537" cy="1604962"/>
          </a:xfrm>
          <a:prstGeom prst="rect">
            <a:avLst/>
          </a:prstGeom>
        </p:spPr>
      </p:pic>
      <p:pic>
        <p:nvPicPr>
          <p:cNvPr id="10" name="그림 9"/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381001" y="6038875"/>
            <a:ext cx="1929606" cy="628625"/>
          </a:xfrm>
          <a:prstGeom prst="rect">
            <a:avLst/>
          </a:prstGeom>
        </p:spPr>
      </p:pic>
      <p:pic>
        <p:nvPicPr>
          <p:cNvPr id="11" name="그림 10"/>
          <p:cNvPicPr>
            <a:picLocks noChangeAspect="1"/>
          </p:cNvPicPr>
          <p:nvPr/>
        </p:nvPicPr>
        <p:blipFill>
          <a:blip r:embed="rId11"/>
          <a:stretch>
            <a:fillRect/>
          </a:stretch>
        </p:blipFill>
        <p:spPr>
          <a:xfrm>
            <a:off x="5410200" y="6023357"/>
            <a:ext cx="2666867" cy="924664"/>
          </a:xfrm>
          <a:prstGeom prst="rect">
            <a:avLst/>
          </a:prstGeom>
        </p:spPr>
      </p:pic>
      <p:pic>
        <p:nvPicPr>
          <p:cNvPr id="12" name="그림 11"/>
          <p:cNvPicPr>
            <a:picLocks noChangeAspect="1"/>
          </p:cNvPicPr>
          <p:nvPr/>
        </p:nvPicPr>
        <p:blipFill>
          <a:blip r:embed="rId12"/>
          <a:stretch>
            <a:fillRect/>
          </a:stretch>
        </p:blipFill>
        <p:spPr>
          <a:xfrm>
            <a:off x="9979188" y="6129067"/>
            <a:ext cx="2856949" cy="908510"/>
          </a:xfrm>
          <a:prstGeom prst="rect">
            <a:avLst/>
          </a:prstGeom>
        </p:spPr>
      </p:pic>
      <p:pic>
        <p:nvPicPr>
          <p:cNvPr id="13" name="그림 12"/>
          <p:cNvPicPr>
            <a:picLocks noChangeAspect="1"/>
          </p:cNvPicPr>
          <p:nvPr/>
        </p:nvPicPr>
        <p:blipFill>
          <a:blip r:embed="rId13"/>
          <a:stretch>
            <a:fillRect/>
          </a:stretch>
        </p:blipFill>
        <p:spPr>
          <a:xfrm>
            <a:off x="2063160" y="7816870"/>
            <a:ext cx="2438400" cy="1381125"/>
          </a:xfrm>
          <a:prstGeom prst="rect">
            <a:avLst/>
          </a:prstGeom>
        </p:spPr>
      </p:pic>
      <p:pic>
        <p:nvPicPr>
          <p:cNvPr id="14" name="그림 13"/>
          <p:cNvPicPr>
            <a:picLocks noChangeAspect="1"/>
          </p:cNvPicPr>
          <p:nvPr/>
        </p:nvPicPr>
        <p:blipFill>
          <a:blip r:embed="rId14"/>
          <a:stretch>
            <a:fillRect/>
          </a:stretch>
        </p:blipFill>
        <p:spPr>
          <a:xfrm>
            <a:off x="8534400" y="7604808"/>
            <a:ext cx="3662051" cy="157749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0761052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prism isContent="1"/>
      </p:transition>
    </mc:Choice>
    <mc:Fallback xmlns="">
      <p:transition spd="slow">
        <p:fade/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4" name="TextBox 63"/>
          <p:cNvSpPr txBox="1"/>
          <p:nvPr/>
        </p:nvSpPr>
        <p:spPr>
          <a:xfrm>
            <a:off x="146036" y="518204"/>
            <a:ext cx="362600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defTabSz="1371600" eaLnBrk="0" fontAlgn="base" hangingPunct="0">
              <a:spcBef>
                <a:spcPct val="0"/>
              </a:spcBef>
              <a:spcAft>
                <a:spcPct val="0"/>
              </a:spcAft>
              <a:defRPr/>
            </a:pPr>
            <a:r>
              <a:rPr lang="en-US" altLang="ko-KR" sz="2400" b="1" dirty="0">
                <a:solidFill>
                  <a:prstClr val="white"/>
                </a:solidFill>
                <a:latin typeface="경기천년제목 Bold" panose="02020803020101020101" pitchFamily="18" charset="-127"/>
                <a:ea typeface="경기천년제목 Bold" panose="02020803020101020101" pitchFamily="18" charset="-127"/>
              </a:rPr>
              <a:t>2</a:t>
            </a:r>
            <a:endParaRPr lang="ko-KR" altLang="en-US" sz="2400" b="1" dirty="0">
              <a:solidFill>
                <a:prstClr val="white"/>
              </a:solidFill>
              <a:latin typeface="경기천년제목 Bold" panose="02020803020101020101" pitchFamily="18" charset="-127"/>
              <a:ea typeface="경기천년제목 Bold" panose="02020803020101020101" pitchFamily="18" charset="-127"/>
            </a:endParaRPr>
          </a:p>
        </p:txBody>
      </p:sp>
      <p:pic>
        <p:nvPicPr>
          <p:cNvPr id="2" name="그림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14400" y="1181100"/>
            <a:ext cx="11348899" cy="816011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0810977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prism isContent="1"/>
      </p:transition>
    </mc:Choice>
    <mc:Fallback xmlns="">
      <p:transition spd="slow">
        <p:fade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모서리가 둥근 직사각형 5"/>
          <p:cNvSpPr/>
          <p:nvPr/>
        </p:nvSpPr>
        <p:spPr>
          <a:xfrm>
            <a:off x="254001" y="214336"/>
            <a:ext cx="13195299" cy="827066"/>
          </a:xfrm>
          <a:prstGeom prst="round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2700"/>
          </a:p>
        </p:txBody>
      </p:sp>
      <p:pic>
        <p:nvPicPr>
          <p:cNvPr id="14" name="그림 1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1421835" y="360276"/>
            <a:ext cx="1823732" cy="522375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381000" y="390630"/>
            <a:ext cx="4495800" cy="7386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21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CCTV </a:t>
            </a:r>
            <a:r>
              <a:rPr lang="ko-KR" altLang="en-US" sz="21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설계 방향</a:t>
            </a:r>
            <a:endParaRPr lang="en-US" altLang="ko-KR" sz="21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endParaRPr lang="ko-KR" altLang="en-US" sz="21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12" name="그림 11"/>
          <p:cNvPicPr>
            <a:picLocks noChangeAspect="1"/>
          </p:cNvPicPr>
          <p:nvPr/>
        </p:nvPicPr>
        <p:blipFill rotWithShape="1">
          <a:blip r:embed="rId3"/>
          <a:srcRect r="56175"/>
          <a:stretch/>
        </p:blipFill>
        <p:spPr>
          <a:xfrm>
            <a:off x="724845" y="2621852"/>
            <a:ext cx="4860540" cy="8042249"/>
          </a:xfrm>
          <a:prstGeom prst="rect">
            <a:avLst/>
          </a:prstGeom>
        </p:spPr>
      </p:pic>
      <p:sp>
        <p:nvSpPr>
          <p:cNvPr id="13" name="직사각형 12"/>
          <p:cNvSpPr/>
          <p:nvPr/>
        </p:nvSpPr>
        <p:spPr>
          <a:xfrm>
            <a:off x="381000" y="1217696"/>
            <a:ext cx="14470089" cy="124649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fontAlgn="base"/>
            <a:r>
              <a:rPr lang="ko-KR" altLang="en-US" b="1" dirty="0"/>
              <a:t>개요</a:t>
            </a:r>
            <a:endParaRPr lang="en-US" altLang="ko-KR" b="1" dirty="0"/>
          </a:p>
          <a:p>
            <a:pPr fontAlgn="base"/>
            <a:endParaRPr lang="en-US" altLang="ko-KR" sz="2400" b="1" dirty="0">
              <a:latin typeface="+mn-ea"/>
            </a:endParaRPr>
          </a:p>
          <a:p>
            <a:pPr fontAlgn="base"/>
            <a:r>
              <a:rPr lang="en-US" altLang="ko-KR" sz="1650" dirty="0"/>
              <a:t>2</a:t>
            </a:r>
            <a:r>
              <a:rPr lang="ko-KR" altLang="en-US" sz="1650" dirty="0" err="1"/>
              <a:t>메가픽셀</a:t>
            </a:r>
            <a:r>
              <a:rPr lang="ko-KR" altLang="en-US" sz="1650" dirty="0"/>
              <a:t> 고해상도 카메라로써</a:t>
            </a:r>
            <a:r>
              <a:rPr lang="en-US" altLang="ko-KR" sz="1650" dirty="0"/>
              <a:t>, </a:t>
            </a:r>
            <a:r>
              <a:rPr lang="ko-KR" altLang="en-US" sz="1650" dirty="0" err="1"/>
              <a:t>메가픽셀</a:t>
            </a:r>
            <a:r>
              <a:rPr lang="ko-KR" altLang="en-US" sz="1650" dirty="0"/>
              <a:t> </a:t>
            </a:r>
            <a:r>
              <a:rPr lang="ko-KR" altLang="en-US" sz="1650" dirty="0" err="1"/>
              <a:t>모터라이즈</a:t>
            </a:r>
            <a:r>
              <a:rPr lang="ko-KR" altLang="en-US" sz="1650" dirty="0"/>
              <a:t> 렌즈와 적외선 </a:t>
            </a:r>
            <a:r>
              <a:rPr lang="en-US" altLang="ko-KR" sz="1650" dirty="0"/>
              <a:t>LED</a:t>
            </a:r>
            <a:r>
              <a:rPr lang="ko-KR" altLang="en-US" sz="1650" dirty="0"/>
              <a:t>를 장착하여 뛰어난 화질과 최소한의 빛으로 야간에도 </a:t>
            </a:r>
            <a:r>
              <a:rPr lang="ko-KR" altLang="en-US" sz="1650" dirty="0"/>
              <a:t>칼라</a:t>
            </a:r>
            <a:endParaRPr lang="en-US" altLang="ko-KR" sz="1650" dirty="0"/>
          </a:p>
          <a:p>
            <a:pPr fontAlgn="base"/>
            <a:r>
              <a:rPr lang="ko-KR" altLang="en-US" sz="1650" dirty="0"/>
              <a:t>영상을 </a:t>
            </a:r>
            <a:r>
              <a:rPr lang="ko-KR" altLang="en-US" sz="1650" dirty="0"/>
              <a:t>제공하며</a:t>
            </a:r>
            <a:r>
              <a:rPr lang="en-US" altLang="ko-KR" sz="1650" dirty="0"/>
              <a:t>, </a:t>
            </a:r>
            <a:r>
              <a:rPr lang="ko-KR" altLang="en-US" sz="1650" dirty="0"/>
              <a:t>차량 탐지 및 번호판 인식이 가능한 </a:t>
            </a:r>
            <a:r>
              <a:rPr lang="en-US" altLang="ko-KR" sz="1650" dirty="0"/>
              <a:t>LPR </a:t>
            </a:r>
            <a:r>
              <a:rPr lang="ko-KR" altLang="en-US" sz="1650" dirty="0"/>
              <a:t>카메라이다</a:t>
            </a:r>
            <a:r>
              <a:rPr lang="en-US" altLang="ko-KR" sz="1650" dirty="0"/>
              <a:t>.</a:t>
            </a:r>
            <a:endParaRPr lang="ko-KR" altLang="en-US" sz="1650" dirty="0"/>
          </a:p>
        </p:txBody>
      </p:sp>
      <p:pic>
        <p:nvPicPr>
          <p:cNvPr id="15" name="그림 1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456217" y="4913401"/>
            <a:ext cx="7989294" cy="4520159"/>
          </a:xfrm>
          <a:prstGeom prst="rect">
            <a:avLst/>
          </a:prstGeom>
        </p:spPr>
      </p:pic>
      <p:sp>
        <p:nvSpPr>
          <p:cNvPr id="16" name="직사각형 15"/>
          <p:cNvSpPr/>
          <p:nvPr/>
        </p:nvSpPr>
        <p:spPr>
          <a:xfrm>
            <a:off x="5456217" y="2679981"/>
            <a:ext cx="8259783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fontAlgn="base"/>
            <a:endParaRPr lang="en-US" altLang="ko-KR" b="1" dirty="0"/>
          </a:p>
          <a:p>
            <a:pPr fontAlgn="base"/>
            <a:r>
              <a:rPr lang="ko-KR" altLang="en-US" b="1" dirty="0"/>
              <a:t>아파트 출입구에 설치하는 </a:t>
            </a:r>
            <a:r>
              <a:rPr lang="ko-KR" altLang="en-US" b="1" dirty="0" err="1"/>
              <a:t>번호추출</a:t>
            </a:r>
            <a:r>
              <a:rPr lang="ko-KR" altLang="en-US" b="1" dirty="0"/>
              <a:t> 카메라는 영상에 있는 차량 번호를 추출</a:t>
            </a:r>
            <a:endParaRPr lang="en-US" altLang="ko-KR" b="1" dirty="0"/>
          </a:p>
          <a:p>
            <a:pPr fontAlgn="base"/>
            <a:r>
              <a:rPr lang="ko-KR" altLang="en-US" b="1" dirty="0" err="1"/>
              <a:t>리스트업</a:t>
            </a:r>
            <a:r>
              <a:rPr lang="ko-KR" altLang="en-US" b="1" dirty="0"/>
              <a:t> 및 </a:t>
            </a:r>
            <a:r>
              <a:rPr lang="ko-KR" altLang="en-US" b="1" dirty="0" err="1"/>
              <a:t>차량번호로</a:t>
            </a:r>
            <a:r>
              <a:rPr lang="ko-KR" altLang="en-US" b="1" dirty="0"/>
              <a:t> 이동시간대에 차량 캡쳐 </a:t>
            </a:r>
            <a:r>
              <a:rPr lang="ko-KR" altLang="en-US" b="1" dirty="0" err="1"/>
              <a:t>사진및</a:t>
            </a:r>
            <a:r>
              <a:rPr lang="ko-KR" altLang="en-US" b="1" dirty="0"/>
              <a:t> 동영상 검색에 </a:t>
            </a:r>
            <a:endParaRPr lang="en-US" altLang="ko-KR" b="1" dirty="0"/>
          </a:p>
          <a:p>
            <a:pPr fontAlgn="base"/>
            <a:r>
              <a:rPr lang="ko-KR" altLang="en-US" b="1" dirty="0"/>
              <a:t>이용자의 편의를 제공합니다</a:t>
            </a:r>
            <a:r>
              <a:rPr lang="en-US" altLang="ko-KR" b="1" dirty="0"/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287381734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prism isContent="1"/>
      </p:transition>
    </mc:Choice>
    <mc:Fallback xmlns="">
      <p:transition spd="slow">
        <p:fade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모서리가 둥근 직사각형 17"/>
          <p:cNvSpPr/>
          <p:nvPr/>
        </p:nvSpPr>
        <p:spPr>
          <a:xfrm>
            <a:off x="254001" y="214336"/>
            <a:ext cx="13195299" cy="827066"/>
          </a:xfrm>
          <a:prstGeom prst="round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2700"/>
          </a:p>
        </p:txBody>
      </p:sp>
      <p:pic>
        <p:nvPicPr>
          <p:cNvPr id="19" name="그림 18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1421835" y="360276"/>
            <a:ext cx="1823732" cy="522375"/>
          </a:xfrm>
          <a:prstGeom prst="rect">
            <a:avLst/>
          </a:prstGeom>
        </p:spPr>
      </p:pic>
      <p:sp>
        <p:nvSpPr>
          <p:cNvPr id="20" name="TextBox 19"/>
          <p:cNvSpPr txBox="1"/>
          <p:nvPr/>
        </p:nvSpPr>
        <p:spPr>
          <a:xfrm>
            <a:off x="381000" y="390630"/>
            <a:ext cx="4495800" cy="7386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21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CCTV </a:t>
            </a:r>
            <a:r>
              <a:rPr lang="ko-KR" altLang="en-US" sz="21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설계 방향</a:t>
            </a:r>
            <a:endParaRPr lang="en-US" altLang="ko-KR" sz="21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endParaRPr lang="ko-KR" altLang="en-US" sz="21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2" name="그림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78488" y="2274167"/>
            <a:ext cx="11692371" cy="634525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80672001"/>
      </p:ext>
    </p:extLst>
  </p:cSld>
  <p:clrMapOvr>
    <a:masterClrMapping/>
  </p:clrMapOvr>
  <p:transition spd="slow">
    <p:pull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" name="Picture 2">
            <a:extLst>
              <a:ext uri="{FF2B5EF4-FFF2-40B4-BE49-F238E27FC236}">
                <a16:creationId xmlns:a16="http://schemas.microsoft.com/office/drawing/2014/main" id="{6D0BD605-15BF-4943-928B-3BBA98C799F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621162" y="6992424"/>
            <a:ext cx="5173055" cy="270384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3" name="Picture 5" descr="C:\Users\shqke\AppData\Local\Microsoft\Windows\INetCache\IE\FC9OPA5N\icon-1298908_960_720[1].png">
            <a:extLst>
              <a:ext uri="{FF2B5EF4-FFF2-40B4-BE49-F238E27FC236}">
                <a16:creationId xmlns:a16="http://schemas.microsoft.com/office/drawing/2014/main" id="{D1312BA1-0102-43AF-8B48-66399DFAD93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9794216" y="3667545"/>
            <a:ext cx="310616" cy="621228"/>
          </a:xfrm>
          <a:prstGeom prst="rect">
            <a:avLst/>
          </a:prstGeom>
          <a:noFill/>
        </p:spPr>
      </p:pic>
      <p:cxnSp>
        <p:nvCxnSpPr>
          <p:cNvPr id="42" name="꺾인 연결선 65">
            <a:extLst>
              <a:ext uri="{FF2B5EF4-FFF2-40B4-BE49-F238E27FC236}">
                <a16:creationId xmlns:a16="http://schemas.microsoft.com/office/drawing/2014/main" id="{A8D789EC-23DC-44B1-AEB8-8F1700F11762}"/>
              </a:ext>
            </a:extLst>
          </p:cNvPr>
          <p:cNvCxnSpPr>
            <a:cxnSpLocks/>
            <a:stCxn id="33" idx="2"/>
            <a:endCxn id="36" idx="1"/>
          </p:cNvCxnSpPr>
          <p:nvPr/>
        </p:nvCxnSpPr>
        <p:spPr>
          <a:xfrm rot="5400000">
            <a:off x="6098964" y="3468906"/>
            <a:ext cx="3030693" cy="4670427"/>
          </a:xfrm>
          <a:prstGeom prst="bentConnector4">
            <a:avLst>
              <a:gd name="adj1" fmla="val 40088"/>
              <a:gd name="adj2" fmla="val 107342"/>
            </a:avLst>
          </a:prstGeom>
          <a:ln w="38100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7" name="모서리가 둥근 직사각형 46"/>
          <p:cNvSpPr/>
          <p:nvPr/>
        </p:nvSpPr>
        <p:spPr>
          <a:xfrm>
            <a:off x="254001" y="214336"/>
            <a:ext cx="13195299" cy="827066"/>
          </a:xfrm>
          <a:prstGeom prst="round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2700"/>
          </a:p>
        </p:txBody>
      </p:sp>
      <p:pic>
        <p:nvPicPr>
          <p:cNvPr id="48" name="그림 47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1421835" y="360276"/>
            <a:ext cx="1823732" cy="522375"/>
          </a:xfrm>
          <a:prstGeom prst="rect">
            <a:avLst/>
          </a:prstGeom>
        </p:spPr>
      </p:pic>
      <p:sp>
        <p:nvSpPr>
          <p:cNvPr id="49" name="TextBox 48"/>
          <p:cNvSpPr txBox="1"/>
          <p:nvPr/>
        </p:nvSpPr>
        <p:spPr>
          <a:xfrm>
            <a:off x="381000" y="390630"/>
            <a:ext cx="4495800" cy="7386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21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CCTV </a:t>
            </a:r>
            <a:r>
              <a:rPr lang="ko-KR" altLang="en-US" sz="21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설계 방향</a:t>
            </a:r>
            <a:endParaRPr lang="en-US" altLang="ko-KR" sz="21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endParaRPr lang="ko-KR" altLang="en-US" sz="21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50" name="TextBox 49">
            <a:extLst>
              <a:ext uri="{FF2B5EF4-FFF2-40B4-BE49-F238E27FC236}">
                <a16:creationId xmlns:a16="http://schemas.microsoft.com/office/drawing/2014/main" id="{0D568B18-F866-4392-89BA-8D6E3F25B847}"/>
              </a:ext>
            </a:extLst>
          </p:cNvPr>
          <p:cNvSpPr txBox="1"/>
          <p:nvPr/>
        </p:nvSpPr>
        <p:spPr>
          <a:xfrm>
            <a:off x="9537041" y="1948652"/>
            <a:ext cx="5604936" cy="276999"/>
          </a:xfrm>
          <a:prstGeom prst="rect">
            <a:avLst/>
          </a:prstGeom>
          <a:noFill/>
          <a:ln w="3175">
            <a:noFill/>
          </a:ln>
          <a:effectLst/>
        </p:spPr>
        <p:txBody>
          <a:bodyPr wrap="square" lIns="0" tIns="0" rIns="0" bIns="0" rtlCol="0">
            <a:spAutoFit/>
          </a:bodyPr>
          <a:lstStyle/>
          <a:p>
            <a:pPr marL="250577" indent="-250577" defTabSz="1350009">
              <a:spcBef>
                <a:spcPts val="693"/>
              </a:spcBef>
              <a:buClr>
                <a:schemeClr val="tx1">
                  <a:lumMod val="65000"/>
                  <a:lumOff val="35000"/>
                </a:schemeClr>
              </a:buClr>
              <a:buSzPct val="60000"/>
            </a:pPr>
            <a:r>
              <a:rPr lang="ko-KR" altLang="en-US" b="1" spc="-84" dirty="0">
                <a:solidFill>
                  <a:schemeClr val="accent1">
                    <a:lumMod val="50000"/>
                  </a:schemeClr>
                </a:solidFill>
                <a:latin typeface="바탕" panose="02030600000101010101" pitchFamily="18" charset="-127"/>
                <a:ea typeface="바탕" panose="02030600000101010101" pitchFamily="18" charset="-127"/>
              </a:rPr>
              <a:t>놀이터 비상 방송 </a:t>
            </a:r>
            <a:r>
              <a:rPr lang="en-US" altLang="ko-KR" b="1" spc="-84" dirty="0">
                <a:solidFill>
                  <a:schemeClr val="accent1">
                    <a:lumMod val="50000"/>
                  </a:schemeClr>
                </a:solidFill>
                <a:latin typeface="바탕" panose="02030600000101010101" pitchFamily="18" charset="-127"/>
                <a:ea typeface="바탕" panose="02030600000101010101" pitchFamily="18" charset="-127"/>
              </a:rPr>
              <a:t> </a:t>
            </a:r>
            <a:endParaRPr lang="ko-KR" altLang="en-US" b="1" spc="-84" dirty="0">
              <a:solidFill>
                <a:srgbClr val="FF0000"/>
              </a:solidFill>
              <a:latin typeface="바탕" panose="02030600000101010101" pitchFamily="18" charset="-127"/>
              <a:ea typeface="바탕" panose="02030600000101010101" pitchFamily="18" charset="-127"/>
            </a:endParaRPr>
          </a:p>
        </p:txBody>
      </p:sp>
      <p:pic>
        <p:nvPicPr>
          <p:cNvPr id="41" name="그림 40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03275" y="1351756"/>
            <a:ext cx="6428532" cy="3745217"/>
          </a:xfrm>
          <a:prstGeom prst="rect">
            <a:avLst/>
          </a:prstGeom>
        </p:spPr>
      </p:pic>
      <p:pic>
        <p:nvPicPr>
          <p:cNvPr id="36" name="Picture 7" descr="C:\Users\shqke\AppData\Local\Microsoft\Windows\INetCache\IE\FC9OPA5N\1024px-Speaker_Icon.svg[1].png">
            <a:extLst>
              <a:ext uri="{FF2B5EF4-FFF2-40B4-BE49-F238E27FC236}">
                <a16:creationId xmlns:a16="http://schemas.microsoft.com/office/drawing/2014/main" id="{6D630B44-BBE4-49B1-80C6-5C5023F158E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 cstate="print"/>
          <a:srcRect r="41600" b="651"/>
          <a:stretch>
            <a:fillRect/>
          </a:stretch>
        </p:blipFill>
        <p:spPr bwMode="auto">
          <a:xfrm rot="1864405">
            <a:off x="5229432" y="6718670"/>
            <a:ext cx="692229" cy="1558877"/>
          </a:xfrm>
          <a:prstGeom prst="rect">
            <a:avLst/>
          </a:prstGeom>
          <a:noFill/>
        </p:spPr>
      </p:pic>
      <p:pic>
        <p:nvPicPr>
          <p:cNvPr id="4" name="Picture 2" descr="C:\Users\shqke\AppData\Local\Microsoft\Windows\INetCache\IE\CHTKHGZF\arrow-457988_960_720[1].jpg">
            <a:extLst>
              <a:ext uri="{FF2B5EF4-FFF2-40B4-BE49-F238E27FC236}">
                <a16:creationId xmlns:a16="http://schemas.microsoft.com/office/drawing/2014/main" id="{910A2321-7551-4201-9B3C-7E6961E7D75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 rot="1849971">
            <a:off x="5716466" y="7864591"/>
            <a:ext cx="1518560" cy="496697"/>
          </a:xfrm>
          <a:prstGeom prst="rect">
            <a:avLst/>
          </a:prstGeom>
          <a:noFill/>
        </p:spPr>
      </p:pic>
      <p:pic>
        <p:nvPicPr>
          <p:cNvPr id="2" name="그림 1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10630954" y="2916454"/>
            <a:ext cx="2614613" cy="2891921"/>
          </a:xfrm>
          <a:prstGeom prst="rect">
            <a:avLst/>
          </a:prstGeom>
        </p:spPr>
      </p:pic>
      <p:sp>
        <p:nvSpPr>
          <p:cNvPr id="58" name="직사각형 57">
            <a:extLst>
              <a:ext uri="{FF2B5EF4-FFF2-40B4-BE49-F238E27FC236}">
                <a16:creationId xmlns:a16="http://schemas.microsoft.com/office/drawing/2014/main" id="{46414370-1751-43A4-A562-F1C337D7337F}"/>
              </a:ext>
            </a:extLst>
          </p:cNvPr>
          <p:cNvSpPr/>
          <p:nvPr/>
        </p:nvSpPr>
        <p:spPr>
          <a:xfrm>
            <a:off x="7936550" y="2087151"/>
            <a:ext cx="7577457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200000"/>
              </a:lnSpc>
            </a:pPr>
            <a:r>
              <a:rPr lang="ko-KR" altLang="en-US" b="1" dirty="0">
                <a:solidFill>
                  <a:schemeClr val="tx1">
                    <a:lumMod val="85000"/>
                    <a:lumOff val="15000"/>
                  </a:schemeClr>
                </a:solidFill>
                <a:latin typeface="바탕" panose="02030600000101010101" pitchFamily="18" charset="-127"/>
                <a:ea typeface="바탕" panose="02030600000101010101" pitchFamily="18" charset="-127"/>
              </a:rPr>
              <a:t> 입주민 공동 </a:t>
            </a:r>
            <a:r>
              <a:rPr lang="ko-KR" altLang="en-US" b="1" dirty="0">
                <a:solidFill>
                  <a:schemeClr val="tx1">
                    <a:lumMod val="85000"/>
                    <a:lumOff val="15000"/>
                  </a:schemeClr>
                </a:solidFill>
                <a:latin typeface="바탕" panose="02030600000101010101" pitchFamily="18" charset="-127"/>
                <a:ea typeface="바탕" panose="02030600000101010101" pitchFamily="18" charset="-127"/>
              </a:rPr>
              <a:t>생활 </a:t>
            </a:r>
            <a:r>
              <a:rPr lang="ko-KR" altLang="en-US" b="1" dirty="0" err="1">
                <a:solidFill>
                  <a:schemeClr val="tx1">
                    <a:lumMod val="85000"/>
                    <a:lumOff val="15000"/>
                  </a:schemeClr>
                </a:solidFill>
                <a:latin typeface="바탕" panose="02030600000101010101" pitchFamily="18" charset="-127"/>
                <a:ea typeface="바탕" panose="02030600000101010101" pitchFamily="18" charset="-127"/>
              </a:rPr>
              <a:t>구역및</a:t>
            </a:r>
            <a:r>
              <a:rPr lang="ko-KR" altLang="en-US" b="1" dirty="0">
                <a:solidFill>
                  <a:schemeClr val="tx1">
                    <a:lumMod val="85000"/>
                    <a:lumOff val="15000"/>
                  </a:schemeClr>
                </a:solidFill>
                <a:latin typeface="바탕" panose="02030600000101010101" pitchFamily="18" charset="-127"/>
                <a:ea typeface="바탕" panose="02030600000101010101" pitchFamily="18" charset="-127"/>
              </a:rPr>
              <a:t> </a:t>
            </a:r>
            <a:r>
              <a:rPr lang="ko-KR" altLang="en-US" b="1" dirty="0">
                <a:solidFill>
                  <a:schemeClr val="tx1">
                    <a:lumMod val="85000"/>
                    <a:lumOff val="15000"/>
                  </a:schemeClr>
                </a:solidFill>
                <a:latin typeface="바탕" panose="02030600000101010101" pitchFamily="18" charset="-127"/>
                <a:ea typeface="바탕" panose="02030600000101010101" pitchFamily="18" charset="-127"/>
              </a:rPr>
              <a:t>놀이터 방송을 </a:t>
            </a:r>
            <a:r>
              <a:rPr lang="ko-KR" altLang="en-US" b="1" dirty="0">
                <a:solidFill>
                  <a:schemeClr val="tx1">
                    <a:lumMod val="85000"/>
                    <a:lumOff val="15000"/>
                  </a:schemeClr>
                </a:solidFill>
                <a:latin typeface="바탕" panose="02030600000101010101" pitchFamily="18" charset="-127"/>
                <a:ea typeface="바탕" panose="02030600000101010101" pitchFamily="18" charset="-127"/>
              </a:rPr>
              <a:t>통해 </a:t>
            </a:r>
            <a:r>
              <a:rPr lang="ko-KR" altLang="en-US" b="1" dirty="0">
                <a:solidFill>
                  <a:schemeClr val="tx1">
                    <a:lumMod val="85000"/>
                    <a:lumOff val="15000"/>
                  </a:schemeClr>
                </a:solidFill>
                <a:latin typeface="바탕" panose="02030600000101010101" pitchFamily="18" charset="-127"/>
                <a:ea typeface="바탕" panose="02030600000101010101" pitchFamily="18" charset="-127"/>
              </a:rPr>
              <a:t>혹은 </a:t>
            </a:r>
            <a:endParaRPr lang="en-US" altLang="ko-KR" b="1" dirty="0">
              <a:solidFill>
                <a:schemeClr val="tx1">
                  <a:lumMod val="85000"/>
                  <a:lumOff val="15000"/>
                </a:schemeClr>
              </a:solidFill>
              <a:latin typeface="바탕" panose="02030600000101010101" pitchFamily="18" charset="-127"/>
              <a:ea typeface="바탕" panose="02030600000101010101" pitchFamily="18" charset="-127"/>
            </a:endParaRPr>
          </a:p>
          <a:p>
            <a:pPr>
              <a:lnSpc>
                <a:spcPct val="200000"/>
              </a:lnSpc>
            </a:pPr>
            <a:r>
              <a:rPr lang="en-US" altLang="ko-KR" b="1" dirty="0">
                <a:solidFill>
                  <a:schemeClr val="tx1">
                    <a:lumMod val="85000"/>
                    <a:lumOff val="15000"/>
                  </a:schemeClr>
                </a:solidFill>
                <a:latin typeface="바탕" panose="02030600000101010101" pitchFamily="18" charset="-127"/>
                <a:ea typeface="바탕" panose="02030600000101010101" pitchFamily="18" charset="-127"/>
              </a:rPr>
              <a:t> </a:t>
            </a:r>
            <a:r>
              <a:rPr lang="en-US" altLang="ko-KR" b="1" dirty="0">
                <a:solidFill>
                  <a:schemeClr val="tx1">
                    <a:lumMod val="85000"/>
                    <a:lumOff val="15000"/>
                  </a:schemeClr>
                </a:solidFill>
                <a:latin typeface="바탕" panose="02030600000101010101" pitchFamily="18" charset="-127"/>
                <a:ea typeface="바탕" panose="02030600000101010101" pitchFamily="18" charset="-127"/>
              </a:rPr>
              <a:t>  TTS </a:t>
            </a:r>
            <a:r>
              <a:rPr lang="ko-KR" altLang="en-US" b="1" dirty="0">
                <a:solidFill>
                  <a:schemeClr val="tx1">
                    <a:lumMod val="85000"/>
                    <a:lumOff val="15000"/>
                  </a:schemeClr>
                </a:solidFill>
                <a:latin typeface="바탕" panose="02030600000101010101" pitchFamily="18" charset="-127"/>
                <a:ea typeface="바탕" panose="02030600000101010101" pitchFamily="18" charset="-127"/>
              </a:rPr>
              <a:t>방송을 통한 경고방송</a:t>
            </a:r>
            <a:endParaRPr lang="en-US" altLang="ko-KR" b="1" dirty="0">
              <a:solidFill>
                <a:schemeClr val="tx1">
                  <a:lumMod val="85000"/>
                  <a:lumOff val="15000"/>
                </a:schemeClr>
              </a:solidFill>
              <a:latin typeface="바탕" panose="02030600000101010101" pitchFamily="18" charset="-127"/>
              <a:ea typeface="바탕" panose="02030600000101010101" pitchFamily="18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408642884"/>
      </p:ext>
    </p:extLst>
  </p:cSld>
  <p:clrMapOvr>
    <a:masterClrMapping/>
  </p:clrMapOvr>
  <p:transition spd="slow">
    <p:pull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모서리가 둥근 직사각형 17"/>
          <p:cNvSpPr/>
          <p:nvPr/>
        </p:nvSpPr>
        <p:spPr>
          <a:xfrm>
            <a:off x="254001" y="214336"/>
            <a:ext cx="13195299" cy="827066"/>
          </a:xfrm>
          <a:prstGeom prst="round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2700"/>
          </a:p>
        </p:txBody>
      </p:sp>
      <p:pic>
        <p:nvPicPr>
          <p:cNvPr id="19" name="그림 18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1421835" y="360276"/>
            <a:ext cx="1823732" cy="522375"/>
          </a:xfrm>
          <a:prstGeom prst="rect">
            <a:avLst/>
          </a:prstGeom>
        </p:spPr>
      </p:pic>
      <p:sp>
        <p:nvSpPr>
          <p:cNvPr id="20" name="TextBox 19"/>
          <p:cNvSpPr txBox="1"/>
          <p:nvPr/>
        </p:nvSpPr>
        <p:spPr>
          <a:xfrm>
            <a:off x="381000" y="390630"/>
            <a:ext cx="4495800" cy="7386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21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CCTV </a:t>
            </a:r>
            <a:r>
              <a:rPr lang="ko-KR" altLang="en-US" sz="21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설계 방향</a:t>
            </a:r>
            <a:endParaRPr lang="en-US" altLang="ko-KR" sz="21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endParaRPr lang="ko-KR" altLang="en-US" sz="21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53" name="직사각형 52">
            <a:extLst>
              <a:ext uri="{FF2B5EF4-FFF2-40B4-BE49-F238E27FC236}">
                <a16:creationId xmlns:a16="http://schemas.microsoft.com/office/drawing/2014/main" id="{46414370-1751-43A4-A562-F1C337D7337F}"/>
              </a:ext>
            </a:extLst>
          </p:cNvPr>
          <p:cNvSpPr/>
          <p:nvPr/>
        </p:nvSpPr>
        <p:spPr>
          <a:xfrm>
            <a:off x="495417" y="1065034"/>
            <a:ext cx="12529392" cy="1061829"/>
          </a:xfrm>
          <a:prstGeom prst="rect">
            <a:avLst/>
          </a:prstGeom>
        </p:spPr>
        <p:txBody>
          <a:bodyPr wrap="square">
            <a:spAutoFit/>
          </a:bodyPr>
          <a:lstStyle>
            <a:defPPr>
              <a:defRPr lang="ko-KR"/>
            </a:defPPr>
            <a:lvl1pPr marL="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200000"/>
              </a:lnSpc>
            </a:pPr>
            <a:r>
              <a:rPr lang="ko-KR" altLang="en-US" sz="1575" b="1" dirty="0">
                <a:solidFill>
                  <a:schemeClr val="tx1">
                    <a:lumMod val="85000"/>
                    <a:lumOff val="15000"/>
                  </a:schemeClr>
                </a:solidFill>
                <a:latin typeface="+mn-ea"/>
              </a:rPr>
              <a:t>⊙ </a:t>
            </a:r>
            <a:r>
              <a:rPr lang="ko-KR" altLang="en-US" sz="1575" b="1" dirty="0">
                <a:solidFill>
                  <a:schemeClr val="tx1">
                    <a:lumMod val="85000"/>
                    <a:lumOff val="15000"/>
                  </a:schemeClr>
                </a:solidFill>
                <a:latin typeface="+mn-ea"/>
              </a:rPr>
              <a:t>아파트가 고층으로 인하여 승강기 카메라 케이블을 유선 방식으로 공사 시 선로 단락이 잘 되므로 무선방식으로 설계 </a:t>
            </a:r>
            <a:endParaRPr lang="en-US" altLang="ko-KR" sz="1575" b="1" dirty="0">
              <a:solidFill>
                <a:schemeClr val="tx1">
                  <a:lumMod val="85000"/>
                  <a:lumOff val="15000"/>
                </a:schemeClr>
              </a:solidFill>
              <a:latin typeface="+mn-ea"/>
            </a:endParaRPr>
          </a:p>
          <a:p>
            <a:pPr>
              <a:lnSpc>
                <a:spcPct val="200000"/>
              </a:lnSpc>
            </a:pPr>
            <a:r>
              <a:rPr lang="en-US" altLang="ko-KR" sz="1575" b="1" dirty="0">
                <a:solidFill>
                  <a:schemeClr val="tx1">
                    <a:lumMod val="85000"/>
                    <a:lumOff val="15000"/>
                  </a:schemeClr>
                </a:solidFill>
                <a:latin typeface="+mn-ea"/>
              </a:rPr>
              <a:t> </a:t>
            </a:r>
            <a:r>
              <a:rPr lang="en-US" altLang="ko-KR" sz="1575" b="1" dirty="0">
                <a:solidFill>
                  <a:schemeClr val="tx1">
                    <a:lumMod val="85000"/>
                    <a:lumOff val="15000"/>
                  </a:schemeClr>
                </a:solidFill>
                <a:latin typeface="+mn-ea"/>
              </a:rPr>
              <a:t> </a:t>
            </a:r>
            <a:r>
              <a:rPr lang="ko-KR" altLang="en-US" sz="1575" b="1" dirty="0">
                <a:solidFill>
                  <a:schemeClr val="tx1">
                    <a:lumMod val="85000"/>
                    <a:lumOff val="15000"/>
                  </a:schemeClr>
                </a:solidFill>
                <a:latin typeface="+mn-ea"/>
              </a:rPr>
              <a:t> </a:t>
            </a:r>
            <a:endParaRPr lang="en-US" altLang="ko-KR" sz="1575" b="1" dirty="0">
              <a:solidFill>
                <a:schemeClr val="tx1">
                  <a:lumMod val="85000"/>
                  <a:lumOff val="15000"/>
                </a:schemeClr>
              </a:solidFill>
              <a:latin typeface="+mn-ea"/>
            </a:endParaRPr>
          </a:p>
        </p:txBody>
      </p:sp>
      <p:pic>
        <p:nvPicPr>
          <p:cNvPr id="54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7280" y="1877151"/>
            <a:ext cx="9078237" cy="734481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55" name="직사각형 54">
            <a:extLst>
              <a:ext uri="{FF2B5EF4-FFF2-40B4-BE49-F238E27FC236}">
                <a16:creationId xmlns:a16="http://schemas.microsoft.com/office/drawing/2014/main" id="{46414370-1751-43A4-A562-F1C337D7337F}"/>
              </a:ext>
            </a:extLst>
          </p:cNvPr>
          <p:cNvSpPr/>
          <p:nvPr/>
        </p:nvSpPr>
        <p:spPr>
          <a:xfrm>
            <a:off x="9558300" y="3009248"/>
            <a:ext cx="3780420" cy="3000821"/>
          </a:xfrm>
          <a:prstGeom prst="rect">
            <a:avLst/>
          </a:prstGeom>
        </p:spPr>
        <p:txBody>
          <a:bodyPr wrap="square">
            <a:spAutoFit/>
          </a:bodyPr>
          <a:lstStyle>
            <a:defPPr>
              <a:defRPr lang="ko-KR"/>
            </a:defPPr>
            <a:lvl1pPr marL="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200000"/>
              </a:lnSpc>
            </a:pPr>
            <a:r>
              <a:rPr lang="ko-KR" altLang="en-US" sz="1575" b="1" dirty="0">
                <a:solidFill>
                  <a:schemeClr val="tx1">
                    <a:lumMod val="85000"/>
                    <a:lumOff val="15000"/>
                  </a:schemeClr>
                </a:solidFill>
                <a:latin typeface="+mn-ea"/>
              </a:rPr>
              <a:t>⊙ </a:t>
            </a:r>
            <a:r>
              <a:rPr lang="ko-KR" altLang="en-US" sz="1575" b="1" dirty="0">
                <a:solidFill>
                  <a:schemeClr val="tx1">
                    <a:lumMod val="85000"/>
                    <a:lumOff val="15000"/>
                  </a:schemeClr>
                </a:solidFill>
                <a:latin typeface="+mn-ea"/>
              </a:rPr>
              <a:t>개선효과</a:t>
            </a:r>
            <a:endParaRPr lang="en-US" altLang="ko-KR" sz="1575" b="1" dirty="0">
              <a:solidFill>
                <a:schemeClr val="tx1">
                  <a:lumMod val="85000"/>
                  <a:lumOff val="15000"/>
                </a:schemeClr>
              </a:solidFill>
              <a:latin typeface="+mn-ea"/>
            </a:endParaRPr>
          </a:p>
          <a:p>
            <a:pPr>
              <a:lnSpc>
                <a:spcPct val="200000"/>
              </a:lnSpc>
            </a:pPr>
            <a:r>
              <a:rPr lang="en-US" altLang="ko-KR" sz="1575" b="1" dirty="0">
                <a:solidFill>
                  <a:schemeClr val="tx1">
                    <a:lumMod val="85000"/>
                    <a:lumOff val="15000"/>
                  </a:schemeClr>
                </a:solidFill>
                <a:latin typeface="+mn-ea"/>
              </a:rPr>
              <a:t> </a:t>
            </a:r>
            <a:r>
              <a:rPr lang="en-US" altLang="ko-KR" sz="1575" b="1" dirty="0">
                <a:solidFill>
                  <a:schemeClr val="tx1">
                    <a:lumMod val="85000"/>
                    <a:lumOff val="15000"/>
                  </a:schemeClr>
                </a:solidFill>
                <a:latin typeface="+mn-ea"/>
              </a:rPr>
              <a:t>- </a:t>
            </a:r>
            <a:r>
              <a:rPr lang="ko-KR" altLang="en-US" sz="1575" b="1" dirty="0">
                <a:solidFill>
                  <a:schemeClr val="tx1">
                    <a:lumMod val="85000"/>
                    <a:lumOff val="15000"/>
                  </a:schemeClr>
                </a:solidFill>
                <a:latin typeface="+mn-ea"/>
              </a:rPr>
              <a:t>유선 케이블로 인한 장애 요소 제거</a:t>
            </a:r>
            <a:endParaRPr lang="en-US" altLang="ko-KR" sz="1575" b="1" dirty="0">
              <a:solidFill>
                <a:schemeClr val="tx1">
                  <a:lumMod val="85000"/>
                  <a:lumOff val="15000"/>
                </a:schemeClr>
              </a:solidFill>
              <a:latin typeface="+mn-ea"/>
            </a:endParaRPr>
          </a:p>
          <a:p>
            <a:pPr>
              <a:lnSpc>
                <a:spcPct val="200000"/>
              </a:lnSpc>
            </a:pPr>
            <a:r>
              <a:rPr lang="en-US" altLang="ko-KR" sz="1575" b="1" dirty="0">
                <a:solidFill>
                  <a:schemeClr val="tx1">
                    <a:lumMod val="85000"/>
                    <a:lumOff val="15000"/>
                  </a:schemeClr>
                </a:solidFill>
                <a:latin typeface="+mn-ea"/>
              </a:rPr>
              <a:t> </a:t>
            </a:r>
            <a:r>
              <a:rPr lang="en-US" altLang="ko-KR" sz="1575" b="1" dirty="0">
                <a:solidFill>
                  <a:schemeClr val="tx1">
                    <a:lumMod val="85000"/>
                    <a:lumOff val="15000"/>
                  </a:schemeClr>
                </a:solidFill>
                <a:latin typeface="+mn-ea"/>
              </a:rPr>
              <a:t>- </a:t>
            </a:r>
            <a:r>
              <a:rPr lang="ko-KR" altLang="en-US" sz="1575" b="1" dirty="0">
                <a:solidFill>
                  <a:schemeClr val="tx1">
                    <a:lumMod val="85000"/>
                    <a:lumOff val="15000"/>
                  </a:schemeClr>
                </a:solidFill>
                <a:latin typeface="+mn-ea"/>
              </a:rPr>
              <a:t>케이블 유지보수 불필요</a:t>
            </a:r>
            <a:endParaRPr lang="en-US" altLang="ko-KR" sz="1575" b="1" dirty="0">
              <a:solidFill>
                <a:schemeClr val="tx1">
                  <a:lumMod val="85000"/>
                  <a:lumOff val="15000"/>
                </a:schemeClr>
              </a:solidFill>
              <a:latin typeface="+mn-ea"/>
            </a:endParaRPr>
          </a:p>
          <a:p>
            <a:pPr>
              <a:lnSpc>
                <a:spcPct val="200000"/>
              </a:lnSpc>
            </a:pPr>
            <a:r>
              <a:rPr lang="en-US" altLang="ko-KR" sz="1575" b="1" dirty="0">
                <a:solidFill>
                  <a:schemeClr val="tx1">
                    <a:lumMod val="85000"/>
                    <a:lumOff val="15000"/>
                  </a:schemeClr>
                </a:solidFill>
                <a:latin typeface="+mn-ea"/>
              </a:rPr>
              <a:t> </a:t>
            </a:r>
            <a:r>
              <a:rPr lang="en-US" altLang="ko-KR" sz="1575" b="1" dirty="0">
                <a:solidFill>
                  <a:schemeClr val="tx1">
                    <a:lumMod val="85000"/>
                    <a:lumOff val="15000"/>
                  </a:schemeClr>
                </a:solidFill>
                <a:latin typeface="+mn-ea"/>
              </a:rPr>
              <a:t>- </a:t>
            </a:r>
            <a:r>
              <a:rPr lang="ko-KR" altLang="en-US" sz="1575" b="1" dirty="0">
                <a:solidFill>
                  <a:schemeClr val="tx1">
                    <a:lumMod val="85000"/>
                    <a:lumOff val="15000"/>
                  </a:schemeClr>
                </a:solidFill>
                <a:latin typeface="+mn-ea"/>
              </a:rPr>
              <a:t>설치비용 및 공사기간 단축</a:t>
            </a:r>
            <a:endParaRPr lang="en-US" altLang="ko-KR" sz="1575" b="1" dirty="0">
              <a:solidFill>
                <a:schemeClr val="tx1">
                  <a:lumMod val="85000"/>
                  <a:lumOff val="15000"/>
                </a:schemeClr>
              </a:solidFill>
              <a:latin typeface="+mn-ea"/>
            </a:endParaRPr>
          </a:p>
          <a:p>
            <a:pPr>
              <a:lnSpc>
                <a:spcPct val="200000"/>
              </a:lnSpc>
            </a:pPr>
            <a:r>
              <a:rPr lang="en-US" altLang="ko-KR" sz="1575" b="1" dirty="0">
                <a:solidFill>
                  <a:schemeClr val="tx1">
                    <a:lumMod val="85000"/>
                    <a:lumOff val="15000"/>
                  </a:schemeClr>
                </a:solidFill>
                <a:latin typeface="+mn-ea"/>
              </a:rPr>
              <a:t> </a:t>
            </a:r>
            <a:endParaRPr lang="en-US" altLang="ko-KR" sz="1575" b="1" dirty="0">
              <a:solidFill>
                <a:schemeClr val="tx1">
                  <a:lumMod val="85000"/>
                  <a:lumOff val="15000"/>
                </a:schemeClr>
              </a:solidFill>
              <a:latin typeface="+mn-ea"/>
            </a:endParaRPr>
          </a:p>
          <a:p>
            <a:pPr>
              <a:lnSpc>
                <a:spcPct val="200000"/>
              </a:lnSpc>
            </a:pPr>
            <a:r>
              <a:rPr lang="en-US" altLang="ko-KR" sz="1575" b="1" dirty="0">
                <a:solidFill>
                  <a:schemeClr val="tx1">
                    <a:lumMod val="85000"/>
                    <a:lumOff val="15000"/>
                  </a:schemeClr>
                </a:solidFill>
                <a:latin typeface="+mn-ea"/>
              </a:rPr>
              <a:t> </a:t>
            </a:r>
            <a:r>
              <a:rPr lang="en-US" altLang="ko-KR" sz="1575" b="1" dirty="0">
                <a:solidFill>
                  <a:schemeClr val="tx1">
                    <a:lumMod val="85000"/>
                    <a:lumOff val="15000"/>
                  </a:schemeClr>
                </a:solidFill>
                <a:latin typeface="+mn-ea"/>
              </a:rPr>
              <a:t> </a:t>
            </a:r>
            <a:r>
              <a:rPr lang="ko-KR" altLang="en-US" sz="1575" b="1" dirty="0">
                <a:solidFill>
                  <a:schemeClr val="tx1">
                    <a:lumMod val="85000"/>
                    <a:lumOff val="15000"/>
                  </a:schemeClr>
                </a:solidFill>
                <a:latin typeface="+mn-ea"/>
              </a:rPr>
              <a:t> </a:t>
            </a:r>
            <a:endParaRPr lang="en-US" altLang="ko-KR" sz="1575" b="1" dirty="0">
              <a:solidFill>
                <a:schemeClr val="tx1">
                  <a:lumMod val="85000"/>
                  <a:lumOff val="15000"/>
                </a:schemeClr>
              </a:solidFill>
              <a:latin typeface="+mn-ea"/>
            </a:endParaRPr>
          </a:p>
        </p:txBody>
      </p:sp>
      <p:sp>
        <p:nvSpPr>
          <p:cNvPr id="56" name="직사각형 55"/>
          <p:cNvSpPr/>
          <p:nvPr/>
        </p:nvSpPr>
        <p:spPr>
          <a:xfrm>
            <a:off x="5345832" y="6681657"/>
            <a:ext cx="1620180" cy="432048"/>
          </a:xfrm>
          <a:prstGeom prst="rect">
            <a:avLst/>
          </a:prstGeom>
          <a:solidFill>
            <a:schemeClr val="accent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ko-KR"/>
            </a:defPPr>
            <a:lvl1pPr marL="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ko-KR" altLang="en-US" sz="1650" dirty="0"/>
              <a:t>무선 송 수신</a:t>
            </a:r>
            <a:endParaRPr lang="ko-KR" altLang="en-US" sz="1650" dirty="0"/>
          </a:p>
        </p:txBody>
      </p:sp>
    </p:spTree>
    <p:extLst>
      <p:ext uri="{BB962C8B-B14F-4D97-AF65-F5344CB8AC3E}">
        <p14:creationId xmlns:p14="http://schemas.microsoft.com/office/powerpoint/2010/main" val="2811368234"/>
      </p:ext>
    </p:extLst>
  </p:cSld>
  <p:clrMapOvr>
    <a:masterClrMapping/>
  </p:clrMapOvr>
  <p:transition spd="slow">
    <p:pull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4" name="TextBox 63"/>
          <p:cNvSpPr txBox="1"/>
          <p:nvPr/>
        </p:nvSpPr>
        <p:spPr>
          <a:xfrm>
            <a:off x="146036" y="518204"/>
            <a:ext cx="362600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defTabSz="1371600" eaLnBrk="0" fontAlgn="base" hangingPunct="0">
              <a:spcBef>
                <a:spcPct val="0"/>
              </a:spcBef>
              <a:spcAft>
                <a:spcPct val="0"/>
              </a:spcAft>
              <a:defRPr/>
            </a:pPr>
            <a:r>
              <a:rPr lang="en-US" altLang="ko-KR" sz="2400" b="1" dirty="0">
                <a:solidFill>
                  <a:prstClr val="white"/>
                </a:solidFill>
                <a:latin typeface="경기천년제목 Bold" panose="02020803020101020101" pitchFamily="18" charset="-127"/>
                <a:ea typeface="경기천년제목 Bold" panose="02020803020101020101" pitchFamily="18" charset="-127"/>
              </a:rPr>
              <a:t>3</a:t>
            </a:r>
            <a:endParaRPr lang="ko-KR" altLang="en-US" sz="2400" b="1" dirty="0">
              <a:solidFill>
                <a:prstClr val="white"/>
              </a:solidFill>
              <a:latin typeface="경기천년제목 Bold" panose="02020803020101020101" pitchFamily="18" charset="-127"/>
              <a:ea typeface="경기천년제목 Bold" panose="02020803020101020101" pitchFamily="18" charset="-127"/>
            </a:endParaRPr>
          </a:p>
        </p:txBody>
      </p:sp>
      <p:pic>
        <p:nvPicPr>
          <p:cNvPr id="2" name="그림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314450" y="1176337"/>
            <a:ext cx="11087100" cy="79343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5968776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prism isContent="1"/>
      </p:transition>
    </mc:Choice>
    <mc:Fallback xmlns="">
      <p:transition spd="slow">
        <p:fade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모서리가 둥근 직사각형 5"/>
          <p:cNvSpPr/>
          <p:nvPr/>
        </p:nvSpPr>
        <p:spPr>
          <a:xfrm>
            <a:off x="254001" y="214336"/>
            <a:ext cx="13195299" cy="827066"/>
          </a:xfrm>
          <a:prstGeom prst="round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2700"/>
          </a:p>
        </p:txBody>
      </p:sp>
      <p:pic>
        <p:nvPicPr>
          <p:cNvPr id="14" name="그림 1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1421835" y="360276"/>
            <a:ext cx="1823732" cy="522375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381000" y="390630"/>
            <a:ext cx="4495800" cy="4154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21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설계 감리 실적</a:t>
            </a:r>
          </a:p>
        </p:txBody>
      </p:sp>
      <p:graphicFrame>
        <p:nvGraphicFramePr>
          <p:cNvPr id="8" name="표 7"/>
          <p:cNvGraphicFramePr>
            <a:graphicFrameLocks noGrp="1"/>
          </p:cNvGraphicFramePr>
          <p:nvPr>
            <p:extLst/>
          </p:nvPr>
        </p:nvGraphicFramePr>
        <p:xfrm>
          <a:off x="585729" y="1741040"/>
          <a:ext cx="12535148" cy="7760411"/>
        </p:xfrm>
        <a:graphic>
          <a:graphicData uri="http://schemas.openxmlformats.org/drawingml/2006/table">
            <a:tbl>
              <a:tblPr>
                <a:tableStyleId>{B301B821-A1FF-4177-AEE7-76D212191A09}</a:tableStyleId>
              </a:tblPr>
              <a:tblGrid>
                <a:gridCol w="2856419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653512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6173111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1852106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</a:tblGrid>
              <a:tr h="1123509">
                <a:tc gridSpan="4">
                  <a:txBody>
                    <a:bodyPr/>
                    <a:lstStyle/>
                    <a:p>
                      <a:pPr algn="ctr" fontAlgn="ctr"/>
                      <a:r>
                        <a:rPr lang="en-US" altLang="ko-KR" sz="2400" b="1" u="none" strike="noStrike" dirty="0">
                          <a:effectLst/>
                          <a:latin typeface="+mn-ea"/>
                          <a:ea typeface="+mn-ea"/>
                        </a:rPr>
                        <a:t>2019</a:t>
                      </a:r>
                      <a:r>
                        <a:rPr lang="ko-KR" altLang="en-US" sz="2400" b="1" u="none" strike="noStrike" dirty="0">
                          <a:effectLst/>
                          <a:latin typeface="+mn-ea"/>
                          <a:ea typeface="+mn-ea"/>
                        </a:rPr>
                        <a:t>년 설계</a:t>
                      </a:r>
                      <a:r>
                        <a:rPr lang="en-US" altLang="ko-KR" sz="2400" b="1" u="none" strike="noStrike" dirty="0">
                          <a:effectLst/>
                          <a:latin typeface="+mn-ea"/>
                          <a:ea typeface="+mn-ea"/>
                        </a:rPr>
                        <a:t>/</a:t>
                      </a:r>
                      <a:r>
                        <a:rPr lang="ko-KR" altLang="en-US" sz="2400" b="1" u="none" strike="noStrike" dirty="0">
                          <a:effectLst/>
                          <a:latin typeface="+mn-ea"/>
                          <a:ea typeface="+mn-ea"/>
                        </a:rPr>
                        <a:t>감리 과업</a:t>
                      </a:r>
                      <a:r>
                        <a:rPr lang="ko-KR" altLang="en-US" sz="2400" b="1" u="none" strike="noStrike" baseline="0" dirty="0">
                          <a:effectLst/>
                          <a:latin typeface="+mn-ea"/>
                          <a:ea typeface="+mn-ea"/>
                        </a:rPr>
                        <a:t> </a:t>
                      </a:r>
                      <a:r>
                        <a:rPr lang="ko-KR" altLang="en-US" sz="2400" b="1" u="none" strike="noStrike" dirty="0">
                          <a:effectLst/>
                          <a:latin typeface="+mn-ea"/>
                          <a:ea typeface="+mn-ea"/>
                        </a:rPr>
                        <a:t>실적</a:t>
                      </a:r>
                      <a:endParaRPr lang="ko-KR" altLang="en-US" sz="2400" b="1" i="0" u="none" strike="noStrike" dirty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14288" marR="14288" marT="14288" marB="0" anchor="ctr"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algn="ctr" fontAlgn="ctr"/>
                      <a:endParaRPr lang="ko-KR" altLang="en-US" sz="1100" b="0" i="0" u="none" strike="noStrike" dirty="0">
                        <a:solidFill>
                          <a:srgbClr val="000000"/>
                        </a:solidFill>
                        <a:effectLst/>
                        <a:latin typeface="맑은 고딕"/>
                      </a:endParaRPr>
                    </a:p>
                  </a:txBody>
                  <a:tcPr marL="9525" marR="9525" marT="9525" marB="0" anchor="ctr"/>
                </a:tc>
                <a:tc hMerge="1">
                  <a:txBody>
                    <a:bodyPr/>
                    <a:lstStyle/>
                    <a:p>
                      <a:pPr algn="ctr" fontAlgn="ctr"/>
                      <a:endParaRPr lang="ko-KR" altLang="en-US" sz="1100" b="0" i="0" u="none" strike="noStrike" dirty="0">
                        <a:solidFill>
                          <a:srgbClr val="000000"/>
                        </a:solidFill>
                        <a:effectLst/>
                        <a:latin typeface="맑은 고딕"/>
                      </a:endParaRPr>
                    </a:p>
                  </a:txBody>
                  <a:tcPr marL="9525" marR="9525" marT="9525" marB="0" anchor="ctr"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640994">
                <a:tc>
                  <a:txBody>
                    <a:bodyPr/>
                    <a:lstStyle/>
                    <a:p>
                      <a:pPr algn="l" fontAlgn="ctr"/>
                      <a:r>
                        <a:rPr lang="ko-KR" altLang="en-US" sz="1700" b="1" u="none" strike="noStrike" dirty="0">
                          <a:effectLst/>
                          <a:latin typeface="+mj-ea"/>
                          <a:ea typeface="+mj-ea"/>
                        </a:rPr>
                        <a:t>                 발  주  처</a:t>
                      </a:r>
                      <a:endParaRPr lang="ko-KR" altLang="en-US" sz="1700" b="1" i="0" u="none" strike="noStrike" dirty="0">
                        <a:solidFill>
                          <a:srgbClr val="000000"/>
                        </a:solidFill>
                        <a:effectLst/>
                        <a:latin typeface="+mj-ea"/>
                        <a:ea typeface="+mj-ea"/>
                      </a:endParaRPr>
                    </a:p>
                  </a:txBody>
                  <a:tcPr marL="14288" marR="14288" marT="14288" marB="0" anchor="ctr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latinLnBrk="1"/>
                      <a:endParaRPr lang="ko-KR" altLang="en-US" sz="4100" dirty="0"/>
                    </a:p>
                  </a:txBody>
                  <a:tcPr marL="14288" marR="14288" marT="14288" marB="0" anchor="ctr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ko-KR" altLang="en-US" sz="1700" b="1" u="none" strike="noStrike" dirty="0">
                          <a:effectLst/>
                          <a:latin typeface="+mj-ea"/>
                          <a:ea typeface="+mj-ea"/>
                        </a:rPr>
                        <a:t>               공  사  명</a:t>
                      </a:r>
                      <a:endParaRPr lang="ko-KR" altLang="en-US" sz="1700" b="1" i="0" u="none" strike="noStrike" dirty="0">
                        <a:solidFill>
                          <a:srgbClr val="000000"/>
                        </a:solidFill>
                        <a:effectLst/>
                        <a:latin typeface="+mj-ea"/>
                        <a:ea typeface="+mj-ea"/>
                      </a:endParaRPr>
                    </a:p>
                  </a:txBody>
                  <a:tcPr marL="14288" marR="14288" marT="14288" marB="0" anchor="ctr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ko-KR" altLang="en-US" sz="1700" b="1" u="none" strike="noStrike" dirty="0">
                          <a:effectLst/>
                          <a:latin typeface="+mj-ea"/>
                          <a:ea typeface="+mj-ea"/>
                        </a:rPr>
                        <a:t>        세</a:t>
                      </a:r>
                      <a:r>
                        <a:rPr lang="ko-KR" altLang="en-US" sz="1700" b="1" u="none" strike="noStrike" baseline="0" dirty="0">
                          <a:effectLst/>
                          <a:latin typeface="+mj-ea"/>
                          <a:ea typeface="+mj-ea"/>
                        </a:rPr>
                        <a:t> </a:t>
                      </a:r>
                      <a:r>
                        <a:rPr lang="ko-KR" altLang="en-US" sz="1700" b="1" u="none" strike="noStrike" dirty="0">
                          <a:effectLst/>
                          <a:latin typeface="+mj-ea"/>
                          <a:ea typeface="+mj-ea"/>
                        </a:rPr>
                        <a:t>대 수</a:t>
                      </a:r>
                      <a:endParaRPr lang="ko-KR" altLang="en-US" sz="1700" b="1" i="0" u="none" strike="noStrike" dirty="0">
                        <a:solidFill>
                          <a:srgbClr val="000000"/>
                        </a:solidFill>
                        <a:effectLst/>
                        <a:latin typeface="+mj-ea"/>
                        <a:ea typeface="+mj-ea"/>
                      </a:endParaRPr>
                    </a:p>
                  </a:txBody>
                  <a:tcPr marL="14288" marR="14288" marT="14288" marB="0" anchor="ctr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666212">
                <a:tc>
                  <a:txBody>
                    <a:bodyPr/>
                    <a:lstStyle/>
                    <a:p>
                      <a:pPr marL="0" marR="0" algn="just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600" b="1" dirty="0" err="1">
                          <a:solidFill>
                            <a:srgbClr val="000000"/>
                          </a:solidFill>
                          <a:effectLst/>
                          <a:latin typeface="한양신명조"/>
                        </a:rPr>
                        <a:t>대성유니드별빛마을아파트</a:t>
                      </a:r>
                      <a:endParaRPr lang="ko-KR" altLang="en-US" sz="1600" b="1" dirty="0">
                        <a:solidFill>
                          <a:srgbClr val="000000"/>
                        </a:solidFill>
                        <a:effectLst/>
                        <a:latin typeface="한양신명조"/>
                      </a:endParaRPr>
                    </a:p>
                  </a:txBody>
                  <a:tcPr marL="14288" marR="14288" marT="14288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ko-KR" altLang="en-US" sz="1600" b="1" i="0" u="none" strike="noStrike" dirty="0">
                          <a:solidFill>
                            <a:srgbClr val="000000"/>
                          </a:solidFill>
                          <a:effectLst/>
                          <a:latin typeface="맑은 고딕"/>
                        </a:rPr>
                        <a:t> 인천 남동구</a:t>
                      </a:r>
                    </a:p>
                  </a:txBody>
                  <a:tcPr marL="14288" marR="14288" marT="14288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US" altLang="ko-KR" sz="1600" b="1" u="none" strike="noStrike" dirty="0">
                          <a:effectLst/>
                        </a:rPr>
                        <a:t>IP </a:t>
                      </a:r>
                      <a:r>
                        <a:rPr lang="ko-KR" altLang="en-US" sz="1600" b="1" u="none" strike="noStrike" dirty="0">
                          <a:effectLst/>
                        </a:rPr>
                        <a:t>네트워크 </a:t>
                      </a:r>
                      <a:r>
                        <a:rPr lang="en-US" altLang="ko-KR" sz="1600" b="1" u="none" strike="noStrike" dirty="0">
                          <a:effectLst/>
                        </a:rPr>
                        <a:t>CCTV </a:t>
                      </a:r>
                      <a:r>
                        <a:rPr lang="ko-KR" altLang="en-US" sz="1600" b="1" u="none" strike="noStrike" dirty="0">
                          <a:effectLst/>
                        </a:rPr>
                        <a:t>설치공사</a:t>
                      </a:r>
                      <a:r>
                        <a:rPr lang="en-US" altLang="ko-KR" sz="1600" b="1" u="none" strike="noStrike" baseline="0" dirty="0">
                          <a:effectLst/>
                        </a:rPr>
                        <a:t> </a:t>
                      </a:r>
                      <a:r>
                        <a:rPr lang="ko-KR" altLang="en-US" sz="1600" b="1" u="none" strike="noStrike" baseline="0" dirty="0">
                          <a:effectLst/>
                        </a:rPr>
                        <a:t>설계</a:t>
                      </a:r>
                      <a:r>
                        <a:rPr lang="en-US" altLang="ko-KR" sz="1600" b="1" u="none" strike="noStrike" baseline="0" dirty="0">
                          <a:effectLst/>
                        </a:rPr>
                        <a:t>/</a:t>
                      </a:r>
                      <a:r>
                        <a:rPr lang="ko-KR" altLang="en-US" sz="1600" b="1" u="none" strike="noStrike" baseline="0" dirty="0">
                          <a:effectLst/>
                        </a:rPr>
                        <a:t>감리 용역</a:t>
                      </a:r>
                      <a:endParaRPr lang="ko-KR" altLang="en-US" sz="1600" b="1" i="0" u="none" strike="noStrike" dirty="0">
                        <a:solidFill>
                          <a:srgbClr val="000000"/>
                        </a:solidFill>
                        <a:effectLst/>
                        <a:latin typeface="맑은 고딕"/>
                      </a:endParaRPr>
                    </a:p>
                  </a:txBody>
                  <a:tcPr marL="14288" marR="14288" marT="14288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ko-KR" altLang="en-US" sz="1600" b="1" u="none" strike="noStrike" dirty="0">
                          <a:effectLst/>
                        </a:rPr>
                        <a:t>             </a:t>
                      </a:r>
                      <a:r>
                        <a:rPr lang="en-US" altLang="ko-KR" sz="1600" b="1" u="none" strike="noStrike" dirty="0">
                          <a:effectLst/>
                        </a:rPr>
                        <a:t>364</a:t>
                      </a:r>
                      <a:r>
                        <a:rPr lang="ko-KR" altLang="en-US" sz="1600" b="1" u="none" strike="noStrike" dirty="0">
                          <a:effectLst/>
                        </a:rPr>
                        <a:t>세대</a:t>
                      </a:r>
                      <a:endParaRPr lang="ko-KR" altLang="en-US" sz="1600" b="1" i="0" u="none" strike="noStrike" dirty="0">
                        <a:solidFill>
                          <a:srgbClr val="000000"/>
                        </a:solidFill>
                        <a:effectLst/>
                        <a:latin typeface="맑은 고딕"/>
                      </a:endParaRPr>
                    </a:p>
                  </a:txBody>
                  <a:tcPr marL="14288" marR="14288" marT="14288" marB="0" anchor="ctr"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666212">
                <a:tc>
                  <a:txBody>
                    <a:bodyPr/>
                    <a:lstStyle/>
                    <a:p>
                      <a:pPr algn="l" fontAlgn="ctr"/>
                      <a:r>
                        <a:rPr lang="ko-KR" altLang="en-US" sz="1600" b="1" i="0" u="none" strike="noStrike" dirty="0">
                          <a:solidFill>
                            <a:schemeClr val="dk1"/>
                          </a:solidFill>
                          <a:effectLst/>
                          <a:latin typeface="+mn-lt"/>
                        </a:rPr>
                        <a:t>마포 </a:t>
                      </a:r>
                      <a:r>
                        <a:rPr lang="ko-KR" altLang="en-US" sz="1600" b="1" i="0" u="none" strike="noStrike" dirty="0" err="1">
                          <a:solidFill>
                            <a:schemeClr val="dk1"/>
                          </a:solidFill>
                          <a:effectLst/>
                          <a:latin typeface="+mn-lt"/>
                        </a:rPr>
                        <a:t>펜트라우스</a:t>
                      </a:r>
                      <a:endParaRPr lang="ko-KR" altLang="en-US" sz="1600" b="1" i="0" u="none" strike="noStrike" dirty="0">
                        <a:solidFill>
                          <a:srgbClr val="FF0000"/>
                        </a:solidFill>
                        <a:effectLst/>
                        <a:latin typeface="맑은 고딕"/>
                      </a:endParaRPr>
                    </a:p>
                  </a:txBody>
                  <a:tcPr marL="14288" marR="14288" marT="14288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US" altLang="ko-KR" sz="1600" b="1" i="0" u="none" strike="noStrike" baseline="0" dirty="0">
                          <a:solidFill>
                            <a:schemeClr val="tx1"/>
                          </a:solidFill>
                          <a:effectLst/>
                          <a:latin typeface="맑은 고딕"/>
                        </a:rPr>
                        <a:t> </a:t>
                      </a:r>
                      <a:r>
                        <a:rPr lang="ko-KR" altLang="en-US" sz="1600" b="1" i="0" u="none" strike="noStrike" baseline="0" dirty="0">
                          <a:solidFill>
                            <a:schemeClr val="tx1"/>
                          </a:solidFill>
                          <a:effectLst/>
                          <a:latin typeface="맑은 고딕"/>
                        </a:rPr>
                        <a:t>서울시 마포구</a:t>
                      </a:r>
                      <a:endParaRPr lang="ko-KR" altLang="en-US" sz="1600" b="1" i="0" u="none" strike="noStrike" dirty="0">
                        <a:solidFill>
                          <a:schemeClr val="tx1"/>
                        </a:solidFill>
                        <a:effectLst/>
                        <a:latin typeface="맑은 고딕"/>
                      </a:endParaRPr>
                    </a:p>
                  </a:txBody>
                  <a:tcPr marL="14288" marR="14288" marT="14288" marB="0" anchor="ctr"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ctr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600" b="1" u="none" strike="noStrike" dirty="0">
                          <a:effectLst/>
                        </a:rPr>
                        <a:t>IP </a:t>
                      </a:r>
                      <a:r>
                        <a:rPr lang="ko-KR" altLang="en-US" sz="1600" b="1" u="none" strike="noStrike" dirty="0">
                          <a:effectLst/>
                        </a:rPr>
                        <a:t>네트워크 </a:t>
                      </a:r>
                      <a:r>
                        <a:rPr lang="en-US" altLang="ko-KR" sz="1600" b="1" u="none" strike="noStrike" dirty="0">
                          <a:effectLst/>
                        </a:rPr>
                        <a:t>CCTV </a:t>
                      </a:r>
                      <a:r>
                        <a:rPr lang="ko-KR" altLang="en-US" sz="1600" b="1" u="none" strike="noStrike" dirty="0">
                          <a:effectLst/>
                        </a:rPr>
                        <a:t>설치공사</a:t>
                      </a:r>
                      <a:r>
                        <a:rPr lang="en-US" altLang="ko-KR" sz="1600" b="1" u="none" strike="noStrike" baseline="0" dirty="0">
                          <a:effectLst/>
                        </a:rPr>
                        <a:t> </a:t>
                      </a:r>
                      <a:r>
                        <a:rPr lang="ko-KR" altLang="en-US" sz="1600" b="1" u="none" strike="noStrike" baseline="0" dirty="0">
                          <a:effectLst/>
                        </a:rPr>
                        <a:t>설계</a:t>
                      </a:r>
                      <a:r>
                        <a:rPr lang="en-US" altLang="ko-KR" sz="1600" b="1" u="none" strike="noStrike" baseline="0" dirty="0">
                          <a:effectLst/>
                        </a:rPr>
                        <a:t>/</a:t>
                      </a:r>
                      <a:r>
                        <a:rPr lang="ko-KR" altLang="en-US" sz="1600" b="1" u="none" strike="noStrike" baseline="0" dirty="0">
                          <a:effectLst/>
                        </a:rPr>
                        <a:t>감리 용역</a:t>
                      </a:r>
                      <a:endParaRPr lang="ko-KR" altLang="en-US" sz="1600" b="1" i="0" u="none" strike="noStrike" dirty="0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14288" marR="14288" marT="14288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US" altLang="ko-KR" sz="1600" b="1" u="none" strike="noStrike" baseline="0" dirty="0">
                          <a:effectLst/>
                        </a:rPr>
                        <a:t>             476</a:t>
                      </a:r>
                      <a:r>
                        <a:rPr lang="ko-KR" altLang="en-US" sz="1600" b="1" u="none" strike="noStrike" dirty="0">
                          <a:effectLst/>
                        </a:rPr>
                        <a:t>세대</a:t>
                      </a:r>
                      <a:endParaRPr lang="ko-KR" altLang="en-US" sz="1600" b="1" i="0" u="none" strike="noStrike" dirty="0">
                        <a:solidFill>
                          <a:srgbClr val="000000"/>
                        </a:solidFill>
                        <a:effectLst/>
                        <a:latin typeface="맑은 고딕"/>
                      </a:endParaRPr>
                    </a:p>
                  </a:txBody>
                  <a:tcPr marL="14288" marR="14288" marT="14288" marB="0" anchor="ctr"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666212">
                <a:tc>
                  <a:txBody>
                    <a:bodyPr/>
                    <a:lstStyle/>
                    <a:p>
                      <a:pPr algn="l" fontAlgn="ctr"/>
                      <a:r>
                        <a:rPr lang="ko-KR" altLang="en-US" sz="1600" b="1" i="0" u="none" strike="noStrike" dirty="0">
                          <a:solidFill>
                            <a:schemeClr val="dk1"/>
                          </a:solidFill>
                          <a:effectLst/>
                          <a:latin typeface="+mn-lt"/>
                        </a:rPr>
                        <a:t>퇴계 </a:t>
                      </a:r>
                      <a:r>
                        <a:rPr lang="ko-KR" altLang="en-US" sz="1600" b="1" i="0" u="none" strike="noStrike" dirty="0" err="1">
                          <a:solidFill>
                            <a:schemeClr val="dk1"/>
                          </a:solidFill>
                          <a:effectLst/>
                          <a:latin typeface="+mn-lt"/>
                        </a:rPr>
                        <a:t>이안아파트</a:t>
                      </a:r>
                      <a:endParaRPr lang="ko-KR" altLang="en-US" sz="1600" b="1" i="0" u="none" strike="noStrike" dirty="0">
                        <a:solidFill>
                          <a:srgbClr val="000000"/>
                        </a:solidFill>
                        <a:effectLst/>
                        <a:latin typeface="맑은 고딕"/>
                      </a:endParaRPr>
                    </a:p>
                  </a:txBody>
                  <a:tcPr marL="14288" marR="14288" marT="14288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ko-KR" altLang="en-US" sz="1600" b="1" i="0" u="none" strike="noStrike" dirty="0">
                          <a:solidFill>
                            <a:srgbClr val="000000"/>
                          </a:solidFill>
                          <a:effectLst/>
                          <a:latin typeface="맑은 고딕"/>
                        </a:rPr>
                        <a:t>강원도 춘천시 </a:t>
                      </a:r>
                    </a:p>
                  </a:txBody>
                  <a:tcPr marL="14288" marR="14288" marT="14288" marB="0" anchor="ctr"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ctr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600" b="1" u="none" strike="noStrike" dirty="0">
                          <a:effectLst/>
                        </a:rPr>
                        <a:t>IP </a:t>
                      </a:r>
                      <a:r>
                        <a:rPr lang="ko-KR" altLang="en-US" sz="1600" b="1" u="none" strike="noStrike" dirty="0">
                          <a:effectLst/>
                        </a:rPr>
                        <a:t>네트워크 </a:t>
                      </a:r>
                      <a:r>
                        <a:rPr lang="en-US" altLang="ko-KR" sz="1600" b="1" u="none" strike="noStrike" dirty="0">
                          <a:effectLst/>
                        </a:rPr>
                        <a:t>CCTV </a:t>
                      </a:r>
                      <a:r>
                        <a:rPr lang="ko-KR" altLang="en-US" sz="1600" b="1" u="none" strike="noStrike" dirty="0">
                          <a:effectLst/>
                        </a:rPr>
                        <a:t>설치공사</a:t>
                      </a:r>
                      <a:r>
                        <a:rPr lang="en-US" altLang="ko-KR" sz="1600" b="1" u="none" strike="noStrike" baseline="0" dirty="0">
                          <a:effectLst/>
                        </a:rPr>
                        <a:t> </a:t>
                      </a:r>
                      <a:r>
                        <a:rPr lang="ko-KR" altLang="en-US" sz="1600" b="1" u="none" strike="noStrike" baseline="0" dirty="0">
                          <a:effectLst/>
                        </a:rPr>
                        <a:t>설계</a:t>
                      </a:r>
                      <a:r>
                        <a:rPr lang="en-US" altLang="ko-KR" sz="1600" b="1" u="none" strike="noStrike" baseline="0" dirty="0">
                          <a:effectLst/>
                        </a:rPr>
                        <a:t>/</a:t>
                      </a:r>
                      <a:r>
                        <a:rPr lang="ko-KR" altLang="en-US" sz="1600" b="1" u="none" strike="noStrike" baseline="0" dirty="0">
                          <a:effectLst/>
                        </a:rPr>
                        <a:t>감리 용역</a:t>
                      </a:r>
                      <a:endParaRPr lang="ko-KR" altLang="en-US" sz="1600" b="1" i="0" u="none" strike="noStrike" dirty="0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14288" marR="14288" marT="14288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US" altLang="ko-KR" sz="1600" b="1" u="none" strike="noStrike" baseline="0" dirty="0">
                          <a:effectLst/>
                        </a:rPr>
                        <a:t>             703</a:t>
                      </a:r>
                      <a:r>
                        <a:rPr lang="ko-KR" altLang="en-US" sz="1600" b="1" u="none" strike="noStrike" dirty="0">
                          <a:effectLst/>
                        </a:rPr>
                        <a:t>세대</a:t>
                      </a:r>
                      <a:endParaRPr lang="ko-KR" altLang="en-US" sz="1600" b="1" i="0" u="none" strike="noStrike" dirty="0">
                        <a:solidFill>
                          <a:srgbClr val="000000"/>
                        </a:solidFill>
                        <a:effectLst/>
                        <a:latin typeface="맑은 고딕"/>
                      </a:endParaRPr>
                    </a:p>
                  </a:txBody>
                  <a:tcPr marL="14288" marR="14288" marT="14288" marB="0" anchor="ctr"/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666212">
                <a:tc>
                  <a:txBody>
                    <a:bodyPr/>
                    <a:lstStyle/>
                    <a:p>
                      <a:pPr algn="l" fontAlgn="ctr"/>
                      <a:r>
                        <a:rPr lang="ko-KR" altLang="en-US" sz="1600" b="1" i="0" u="none" strike="noStrike" dirty="0" err="1">
                          <a:solidFill>
                            <a:schemeClr val="dk1"/>
                          </a:solidFill>
                          <a:effectLst/>
                          <a:latin typeface="+mn-lt"/>
                        </a:rPr>
                        <a:t>퇴계현대</a:t>
                      </a:r>
                      <a:r>
                        <a:rPr lang="en-US" altLang="ko-KR" sz="1600" b="1" i="0" u="none" strike="noStrike" dirty="0">
                          <a:solidFill>
                            <a:schemeClr val="dk1"/>
                          </a:solidFill>
                          <a:effectLst/>
                          <a:latin typeface="+mn-lt"/>
                        </a:rPr>
                        <a:t>1</a:t>
                      </a:r>
                      <a:r>
                        <a:rPr lang="ko-KR" altLang="en-US" sz="1600" b="1" i="0" u="none" strike="noStrike" dirty="0" err="1">
                          <a:solidFill>
                            <a:schemeClr val="dk1"/>
                          </a:solidFill>
                          <a:effectLst/>
                          <a:latin typeface="+mn-lt"/>
                        </a:rPr>
                        <a:t>차아파트</a:t>
                      </a:r>
                      <a:endParaRPr lang="ko-KR" altLang="en-US" sz="1600" b="1" i="0" u="none" strike="noStrike" dirty="0">
                        <a:solidFill>
                          <a:srgbClr val="000000"/>
                        </a:solidFill>
                        <a:effectLst/>
                        <a:latin typeface="맑은 고딕"/>
                      </a:endParaRPr>
                    </a:p>
                  </a:txBody>
                  <a:tcPr marL="14288" marR="14288" marT="14288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ko-KR" altLang="en-US" sz="1600" b="1" i="0" u="none" strike="noStrike" dirty="0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강원도 춘천시 </a:t>
                      </a:r>
                    </a:p>
                  </a:txBody>
                  <a:tcPr marL="14288" marR="14288" marT="14288" marB="0" anchor="ctr"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ctr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600" b="1" u="none" strike="noStrike" dirty="0">
                          <a:effectLst/>
                        </a:rPr>
                        <a:t>IP </a:t>
                      </a:r>
                      <a:r>
                        <a:rPr lang="ko-KR" altLang="en-US" sz="1600" b="1" u="none" strike="noStrike" dirty="0">
                          <a:effectLst/>
                        </a:rPr>
                        <a:t>네트워크 </a:t>
                      </a:r>
                      <a:r>
                        <a:rPr lang="en-US" altLang="ko-KR" sz="1600" b="1" u="none" strike="noStrike" dirty="0">
                          <a:effectLst/>
                        </a:rPr>
                        <a:t>CCTV </a:t>
                      </a:r>
                      <a:r>
                        <a:rPr lang="ko-KR" altLang="en-US" sz="1600" b="1" u="none" strike="noStrike" dirty="0">
                          <a:effectLst/>
                        </a:rPr>
                        <a:t>설치공사 </a:t>
                      </a:r>
                      <a:r>
                        <a:rPr lang="ko-KR" altLang="en-US" sz="1600" b="1" u="none" strike="noStrike" baseline="0" dirty="0">
                          <a:effectLst/>
                        </a:rPr>
                        <a:t>설계</a:t>
                      </a:r>
                      <a:r>
                        <a:rPr lang="en-US" altLang="ko-KR" sz="1600" b="1" u="none" strike="noStrike" baseline="0" dirty="0">
                          <a:effectLst/>
                        </a:rPr>
                        <a:t>/</a:t>
                      </a:r>
                      <a:r>
                        <a:rPr lang="ko-KR" altLang="en-US" sz="1600" b="1" u="none" strike="noStrike" baseline="0" dirty="0">
                          <a:effectLst/>
                        </a:rPr>
                        <a:t>감리 용역</a:t>
                      </a:r>
                      <a:endParaRPr lang="ko-KR" altLang="en-US" sz="1600" b="1" i="0" u="none" strike="noStrike" dirty="0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14288" marR="14288" marT="14288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US" altLang="ko-KR" sz="1600" b="1" u="none" strike="noStrike" baseline="0" dirty="0">
                          <a:effectLst/>
                        </a:rPr>
                        <a:t>             600</a:t>
                      </a:r>
                      <a:r>
                        <a:rPr lang="ko-KR" altLang="en-US" sz="1600" b="1" u="none" strike="noStrike" dirty="0">
                          <a:effectLst/>
                        </a:rPr>
                        <a:t>세대</a:t>
                      </a:r>
                      <a:endParaRPr lang="ko-KR" altLang="en-US" sz="1600" b="1" i="0" u="none" strike="noStrike" dirty="0">
                        <a:solidFill>
                          <a:srgbClr val="000000"/>
                        </a:solidFill>
                        <a:effectLst/>
                        <a:latin typeface="맑은 고딕"/>
                      </a:endParaRPr>
                    </a:p>
                  </a:txBody>
                  <a:tcPr marL="14288" marR="14288" marT="14288" marB="0" anchor="ctr"/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666212">
                <a:tc>
                  <a:txBody>
                    <a:bodyPr/>
                    <a:lstStyle/>
                    <a:p>
                      <a:pPr algn="l" fontAlgn="ctr"/>
                      <a:r>
                        <a:rPr lang="ko-KR" altLang="en-US" sz="1600" b="1" i="0" u="none" strike="noStrike" dirty="0">
                          <a:solidFill>
                            <a:srgbClr val="000000"/>
                          </a:solidFill>
                          <a:effectLst/>
                          <a:latin typeface="맑은 고딕"/>
                        </a:rPr>
                        <a:t>휴먼시아남춘천</a:t>
                      </a:r>
                      <a:r>
                        <a:rPr lang="en-US" altLang="ko-KR" sz="1600" b="1" i="0" u="none" strike="noStrike" dirty="0">
                          <a:solidFill>
                            <a:srgbClr val="000000"/>
                          </a:solidFill>
                          <a:effectLst/>
                          <a:latin typeface="맑은 고딕"/>
                        </a:rPr>
                        <a:t>2</a:t>
                      </a:r>
                      <a:r>
                        <a:rPr lang="ko-KR" altLang="en-US" sz="1600" b="1" i="0" u="none" strike="noStrike" dirty="0" err="1">
                          <a:solidFill>
                            <a:srgbClr val="000000"/>
                          </a:solidFill>
                          <a:effectLst/>
                          <a:latin typeface="맑은 고딕"/>
                        </a:rPr>
                        <a:t>단지아파트</a:t>
                      </a:r>
                      <a:endParaRPr lang="ko-KR" altLang="en-US" sz="1600" b="1" i="0" u="none" strike="noStrike" dirty="0">
                        <a:solidFill>
                          <a:srgbClr val="000000"/>
                        </a:solidFill>
                        <a:effectLst/>
                        <a:latin typeface="맑은 고딕"/>
                      </a:endParaRPr>
                    </a:p>
                  </a:txBody>
                  <a:tcPr marL="14288" marR="14288" marT="14288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ko-KR" altLang="en-US" sz="1600" b="1" i="0" u="none" strike="noStrike" dirty="0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강원도 춘천시 </a:t>
                      </a:r>
                    </a:p>
                  </a:txBody>
                  <a:tcPr marL="14288" marR="14288" marT="14288" marB="0" anchor="ctr"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ctr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600" b="1" u="none" strike="noStrike" dirty="0">
                          <a:effectLst/>
                        </a:rPr>
                        <a:t>IP </a:t>
                      </a:r>
                      <a:r>
                        <a:rPr lang="ko-KR" altLang="en-US" sz="1600" b="1" u="none" strike="noStrike" dirty="0">
                          <a:effectLst/>
                        </a:rPr>
                        <a:t>네트워크 </a:t>
                      </a:r>
                      <a:r>
                        <a:rPr lang="en-US" altLang="ko-KR" sz="1600" b="1" u="none" strike="noStrike" dirty="0">
                          <a:effectLst/>
                        </a:rPr>
                        <a:t>CCTV </a:t>
                      </a:r>
                      <a:r>
                        <a:rPr lang="ko-KR" altLang="en-US" sz="1600" b="1" u="none" strike="noStrike" dirty="0">
                          <a:effectLst/>
                        </a:rPr>
                        <a:t>설치공사 </a:t>
                      </a:r>
                      <a:r>
                        <a:rPr lang="ko-KR" altLang="en-US" sz="1600" b="1" u="none" strike="noStrike" baseline="0" dirty="0">
                          <a:effectLst/>
                        </a:rPr>
                        <a:t>설계</a:t>
                      </a:r>
                      <a:r>
                        <a:rPr lang="en-US" altLang="ko-KR" sz="1600" b="1" u="none" strike="noStrike" baseline="0" dirty="0">
                          <a:effectLst/>
                        </a:rPr>
                        <a:t>/</a:t>
                      </a:r>
                      <a:r>
                        <a:rPr lang="ko-KR" altLang="en-US" sz="1600" b="1" u="none" strike="noStrike" baseline="0" dirty="0">
                          <a:effectLst/>
                        </a:rPr>
                        <a:t>감리 용역</a:t>
                      </a:r>
                      <a:endParaRPr lang="ko-KR" altLang="en-US" sz="1600" b="1" i="0" u="none" strike="noStrike" dirty="0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14288" marR="14288" marT="14288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US" altLang="ko-KR" sz="1600" b="1" i="0" u="none" strike="noStrike" baseline="0" dirty="0">
                          <a:solidFill>
                            <a:srgbClr val="000000"/>
                          </a:solidFill>
                          <a:effectLst/>
                          <a:latin typeface="맑은 고딕"/>
                        </a:rPr>
                        <a:t>             356</a:t>
                      </a:r>
                      <a:r>
                        <a:rPr lang="ko-KR" altLang="en-US" sz="1600" b="1" i="0" u="none" strike="noStrike" dirty="0">
                          <a:solidFill>
                            <a:srgbClr val="000000"/>
                          </a:solidFill>
                          <a:effectLst/>
                          <a:latin typeface="맑은 고딕"/>
                        </a:rPr>
                        <a:t>세대</a:t>
                      </a:r>
                    </a:p>
                  </a:txBody>
                  <a:tcPr marL="14288" marR="14288" marT="14288" marB="0" anchor="ctr"/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666212">
                <a:tc>
                  <a:txBody>
                    <a:bodyPr/>
                    <a:lstStyle/>
                    <a:p>
                      <a:pPr algn="l" fontAlgn="ctr"/>
                      <a:r>
                        <a:rPr lang="ko-KR" altLang="en-US" sz="1600" b="1" i="0" u="none" strike="noStrike" dirty="0">
                          <a:solidFill>
                            <a:schemeClr val="dk1"/>
                          </a:solidFill>
                          <a:effectLst/>
                          <a:latin typeface="+mn-lt"/>
                        </a:rPr>
                        <a:t>정자</a:t>
                      </a:r>
                      <a:r>
                        <a:rPr lang="en-US" altLang="ko-KR" sz="1600" b="1" i="0" u="none" strike="noStrike" dirty="0" err="1">
                          <a:solidFill>
                            <a:schemeClr val="dk1"/>
                          </a:solidFill>
                          <a:effectLst/>
                          <a:latin typeface="+mn-lt"/>
                        </a:rPr>
                        <a:t>KTe</a:t>
                      </a:r>
                      <a:r>
                        <a:rPr lang="ko-KR" altLang="en-US" sz="1600" b="1" i="0" u="none" strike="noStrike" dirty="0">
                          <a:solidFill>
                            <a:schemeClr val="dk1"/>
                          </a:solidFill>
                          <a:effectLst/>
                          <a:latin typeface="+mn-lt"/>
                        </a:rPr>
                        <a:t>편한세상아파트</a:t>
                      </a:r>
                      <a:endParaRPr lang="ko-KR" altLang="en-US" sz="1600" b="1" i="0" u="none" strike="noStrike" dirty="0">
                        <a:solidFill>
                          <a:srgbClr val="000000"/>
                        </a:solidFill>
                        <a:effectLst/>
                        <a:latin typeface="맑은 고딕"/>
                      </a:endParaRPr>
                    </a:p>
                  </a:txBody>
                  <a:tcPr marL="14288" marR="14288" marT="14288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ko-KR" altLang="en-US" sz="1600" b="1" i="0" u="none" strike="noStrike" dirty="0">
                          <a:solidFill>
                            <a:srgbClr val="000000"/>
                          </a:solidFill>
                          <a:effectLst/>
                          <a:latin typeface="맑은 고딕"/>
                        </a:rPr>
                        <a:t>경기도 수원시</a:t>
                      </a:r>
                    </a:p>
                  </a:txBody>
                  <a:tcPr marL="14288" marR="14288" marT="14288" marB="0" anchor="ctr"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ctr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600" b="1" u="none" strike="noStrike" dirty="0">
                          <a:effectLst/>
                        </a:rPr>
                        <a:t>IP </a:t>
                      </a:r>
                      <a:r>
                        <a:rPr lang="ko-KR" altLang="en-US" sz="1600" b="1" u="none" strike="noStrike" dirty="0">
                          <a:effectLst/>
                        </a:rPr>
                        <a:t>네트워크 </a:t>
                      </a:r>
                      <a:r>
                        <a:rPr lang="en-US" altLang="ko-KR" sz="1600" b="1" u="none" strike="noStrike" dirty="0">
                          <a:effectLst/>
                        </a:rPr>
                        <a:t>CCTV </a:t>
                      </a:r>
                      <a:r>
                        <a:rPr lang="ko-KR" altLang="en-US" sz="1600" b="1" u="none" strike="noStrike" dirty="0">
                          <a:effectLst/>
                        </a:rPr>
                        <a:t>설치공사 </a:t>
                      </a:r>
                      <a:r>
                        <a:rPr lang="ko-KR" altLang="en-US" sz="1600" b="1" u="none" strike="noStrike" baseline="0" dirty="0">
                          <a:effectLst/>
                        </a:rPr>
                        <a:t>설계용역</a:t>
                      </a:r>
                      <a:endParaRPr lang="ko-KR" altLang="en-US" sz="1600" b="1" i="0" u="none" strike="noStrike" dirty="0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14288" marR="14288" marT="14288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US" altLang="ko-KR" sz="1600" b="1" u="none" strike="noStrike" baseline="0" dirty="0">
                          <a:effectLst/>
                        </a:rPr>
                        <a:t>             288</a:t>
                      </a:r>
                      <a:r>
                        <a:rPr lang="ko-KR" altLang="en-US" sz="1600" b="1" u="none" strike="noStrike" dirty="0">
                          <a:effectLst/>
                        </a:rPr>
                        <a:t>세대</a:t>
                      </a:r>
                      <a:endParaRPr lang="ko-KR" altLang="en-US" sz="1600" b="1" i="0" u="none" strike="noStrike" dirty="0">
                        <a:solidFill>
                          <a:srgbClr val="000000"/>
                        </a:solidFill>
                        <a:effectLst/>
                        <a:latin typeface="맑은 고딕"/>
                      </a:endParaRPr>
                    </a:p>
                  </a:txBody>
                  <a:tcPr marL="14288" marR="14288" marT="14288" marB="0" anchor="ctr"/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666212">
                <a:tc>
                  <a:txBody>
                    <a:bodyPr/>
                    <a:lstStyle/>
                    <a:p>
                      <a:pPr algn="l" fontAlgn="ctr"/>
                      <a:r>
                        <a:rPr lang="ko-KR" altLang="en-US" sz="1600" b="1" i="0" u="none" strike="noStrike" dirty="0">
                          <a:solidFill>
                            <a:schemeClr val="dk1"/>
                          </a:solidFill>
                          <a:effectLst/>
                          <a:latin typeface="+mn-lt"/>
                        </a:rPr>
                        <a:t>일성</a:t>
                      </a:r>
                      <a:r>
                        <a:rPr lang="en-US" altLang="ko-KR" sz="1600" b="1" i="0" u="none" strike="noStrike" dirty="0">
                          <a:solidFill>
                            <a:schemeClr val="dk1"/>
                          </a:solidFill>
                          <a:effectLst/>
                          <a:latin typeface="+mn-lt"/>
                        </a:rPr>
                        <a:t>3</a:t>
                      </a:r>
                      <a:r>
                        <a:rPr lang="ko-KR" altLang="en-US" sz="1600" b="1" i="0" u="none" strike="noStrike" dirty="0">
                          <a:solidFill>
                            <a:schemeClr val="dk1"/>
                          </a:solidFill>
                          <a:effectLst/>
                          <a:latin typeface="+mn-lt"/>
                        </a:rPr>
                        <a:t>차능수아파트</a:t>
                      </a:r>
                      <a:endParaRPr lang="ko-KR" altLang="en-US" sz="1600" b="1" i="0" u="none" strike="noStrike" dirty="0">
                        <a:solidFill>
                          <a:srgbClr val="000000"/>
                        </a:solidFill>
                        <a:effectLst/>
                        <a:latin typeface="맑은 고딕"/>
                      </a:endParaRPr>
                    </a:p>
                  </a:txBody>
                  <a:tcPr marL="14288" marR="14288" marT="14288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ko-KR" altLang="en-US" sz="1600" b="1" i="0" u="none" strike="noStrike" dirty="0">
                          <a:solidFill>
                            <a:srgbClr val="000000"/>
                          </a:solidFill>
                          <a:effectLst/>
                          <a:latin typeface="맑은 고딕"/>
                        </a:rPr>
                        <a:t>충청남도 천안시</a:t>
                      </a:r>
                    </a:p>
                  </a:txBody>
                  <a:tcPr marL="14288" marR="14288" marT="14288" marB="0" anchor="ctr"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ctr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600" b="1" u="none" strike="noStrike" dirty="0">
                          <a:effectLst/>
                        </a:rPr>
                        <a:t>IP </a:t>
                      </a:r>
                      <a:r>
                        <a:rPr lang="ko-KR" altLang="en-US" sz="1600" b="1" u="none" strike="noStrike" dirty="0">
                          <a:effectLst/>
                        </a:rPr>
                        <a:t>네트워크 </a:t>
                      </a:r>
                      <a:r>
                        <a:rPr lang="en-US" altLang="ko-KR" sz="1600" b="1" u="none" strike="noStrike" dirty="0">
                          <a:effectLst/>
                        </a:rPr>
                        <a:t>CCTV </a:t>
                      </a:r>
                      <a:r>
                        <a:rPr lang="ko-KR" altLang="en-US" sz="1600" b="1" u="none" strike="noStrike" dirty="0">
                          <a:effectLst/>
                        </a:rPr>
                        <a:t>설치공사 </a:t>
                      </a:r>
                      <a:r>
                        <a:rPr lang="ko-KR" altLang="en-US" sz="1600" b="1" u="none" strike="noStrike" baseline="0" dirty="0">
                          <a:effectLst/>
                        </a:rPr>
                        <a:t>설계</a:t>
                      </a:r>
                      <a:r>
                        <a:rPr lang="en-US" altLang="ko-KR" sz="1600" b="1" u="none" strike="noStrike" baseline="0" dirty="0">
                          <a:effectLst/>
                        </a:rPr>
                        <a:t>/</a:t>
                      </a:r>
                      <a:r>
                        <a:rPr lang="ko-KR" altLang="en-US" sz="1600" b="1" u="none" strike="noStrike" baseline="0" dirty="0">
                          <a:effectLst/>
                        </a:rPr>
                        <a:t>감리 용역</a:t>
                      </a:r>
                      <a:endParaRPr lang="ko-KR" altLang="en-US" sz="1600" b="1" i="0" u="none" strike="noStrike" dirty="0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14288" marR="14288" marT="14288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ko-KR" altLang="en-US" sz="1600" b="1" i="0" u="none" strike="noStrike" baseline="0" dirty="0">
                          <a:solidFill>
                            <a:schemeClr val="dk1"/>
                          </a:solidFill>
                          <a:effectLst/>
                          <a:latin typeface="+mn-lt"/>
                        </a:rPr>
                        <a:t>             </a:t>
                      </a:r>
                      <a:r>
                        <a:rPr lang="en-US" altLang="ko-KR" sz="1600" b="1" i="0" u="none" strike="noStrike" baseline="0" dirty="0">
                          <a:solidFill>
                            <a:schemeClr val="dk1"/>
                          </a:solidFill>
                          <a:effectLst/>
                          <a:latin typeface="+mn-lt"/>
                        </a:rPr>
                        <a:t>768</a:t>
                      </a:r>
                      <a:r>
                        <a:rPr lang="ko-KR" altLang="en-US" sz="1600" b="1" i="0" u="none" strike="noStrike" dirty="0">
                          <a:solidFill>
                            <a:srgbClr val="000000"/>
                          </a:solidFill>
                          <a:effectLst/>
                          <a:latin typeface="맑은 고딕"/>
                        </a:rPr>
                        <a:t>세대</a:t>
                      </a:r>
                    </a:p>
                  </a:txBody>
                  <a:tcPr marL="14288" marR="14288" marT="14288" marB="0" anchor="ctr"/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666212">
                <a:tc>
                  <a:txBody>
                    <a:bodyPr/>
                    <a:lstStyle/>
                    <a:p>
                      <a:pPr algn="l" fontAlgn="ctr"/>
                      <a:r>
                        <a:rPr lang="ko-KR" altLang="en-US" sz="1600" b="1" i="0" u="none" strike="noStrike" dirty="0" err="1">
                          <a:solidFill>
                            <a:schemeClr val="dk1"/>
                          </a:solidFill>
                          <a:effectLst/>
                          <a:latin typeface="+mn-lt"/>
                        </a:rPr>
                        <a:t>부경파크빌</a:t>
                      </a:r>
                      <a:r>
                        <a:rPr lang="en-US" altLang="ko-KR" sz="1600" b="1" i="0" u="none" strike="noStrike" dirty="0">
                          <a:solidFill>
                            <a:schemeClr val="dk1"/>
                          </a:solidFill>
                          <a:effectLst/>
                          <a:latin typeface="+mn-lt"/>
                        </a:rPr>
                        <a:t>2</a:t>
                      </a:r>
                      <a:r>
                        <a:rPr lang="ko-KR" altLang="en-US" sz="1600" b="1" i="0" u="none" strike="noStrike" dirty="0" err="1">
                          <a:solidFill>
                            <a:schemeClr val="dk1"/>
                          </a:solidFill>
                          <a:effectLst/>
                          <a:latin typeface="+mn-lt"/>
                        </a:rPr>
                        <a:t>차아파트</a:t>
                      </a:r>
                      <a:endParaRPr lang="ko-KR" altLang="en-US" sz="1600" b="1" i="0" u="none" strike="noStrike" dirty="0">
                        <a:solidFill>
                          <a:srgbClr val="000000"/>
                        </a:solidFill>
                        <a:effectLst/>
                        <a:latin typeface="맑은 고딕"/>
                      </a:endParaRPr>
                    </a:p>
                  </a:txBody>
                  <a:tcPr marL="14288" marR="14288" marT="14288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ko-KR" altLang="en-US" sz="1600" b="1" i="0" u="none" strike="noStrike" dirty="0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충청남도 천안시</a:t>
                      </a:r>
                    </a:p>
                  </a:txBody>
                  <a:tcPr marL="14288" marR="14288" marT="14288" marB="0" anchor="ctr"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ctr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600" b="1" u="none" strike="noStrike" dirty="0">
                          <a:effectLst/>
                        </a:rPr>
                        <a:t>IP </a:t>
                      </a:r>
                      <a:r>
                        <a:rPr lang="ko-KR" altLang="en-US" sz="1600" b="1" u="none" strike="noStrike" dirty="0">
                          <a:effectLst/>
                        </a:rPr>
                        <a:t>네트워크 </a:t>
                      </a:r>
                      <a:r>
                        <a:rPr lang="en-US" altLang="ko-KR" sz="1600" b="1" u="none" strike="noStrike" dirty="0">
                          <a:effectLst/>
                        </a:rPr>
                        <a:t>CCTV </a:t>
                      </a:r>
                      <a:r>
                        <a:rPr lang="ko-KR" altLang="en-US" sz="1600" b="1" u="none" strike="noStrike" dirty="0">
                          <a:effectLst/>
                        </a:rPr>
                        <a:t>설치공사 </a:t>
                      </a:r>
                      <a:r>
                        <a:rPr lang="ko-KR" altLang="en-US" sz="1600" b="1" u="none" strike="noStrike" baseline="0" dirty="0">
                          <a:effectLst/>
                        </a:rPr>
                        <a:t>설계</a:t>
                      </a:r>
                      <a:r>
                        <a:rPr lang="en-US" altLang="ko-KR" sz="1600" b="1" u="none" strike="noStrike" baseline="0" dirty="0">
                          <a:effectLst/>
                        </a:rPr>
                        <a:t>/</a:t>
                      </a:r>
                      <a:r>
                        <a:rPr lang="ko-KR" altLang="en-US" sz="1600" b="1" u="none" strike="noStrike" baseline="0" dirty="0">
                          <a:effectLst/>
                        </a:rPr>
                        <a:t>감리 용역</a:t>
                      </a:r>
                      <a:endParaRPr lang="ko-KR" altLang="en-US" sz="1600" b="1" i="0" u="none" strike="noStrike" dirty="0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14288" marR="14288" marT="14288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US" altLang="ko-KR" sz="1600" b="1" u="none" strike="noStrike" baseline="0" dirty="0">
                          <a:effectLst/>
                        </a:rPr>
                        <a:t>             487</a:t>
                      </a:r>
                      <a:r>
                        <a:rPr lang="ko-KR" altLang="en-US" sz="1600" b="1" u="none" strike="noStrike" dirty="0">
                          <a:effectLst/>
                        </a:rPr>
                        <a:t>세대</a:t>
                      </a:r>
                      <a:endParaRPr lang="ko-KR" altLang="en-US" sz="1600" b="1" i="0" u="none" strike="noStrike" dirty="0">
                        <a:solidFill>
                          <a:srgbClr val="000000"/>
                        </a:solidFill>
                        <a:effectLst/>
                        <a:latin typeface="맑은 고딕"/>
                      </a:endParaRPr>
                    </a:p>
                  </a:txBody>
                  <a:tcPr marL="14288" marR="14288" marT="14288" marB="0" anchor="ctr"/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666212">
                <a:tc>
                  <a:txBody>
                    <a:bodyPr/>
                    <a:lstStyle/>
                    <a:p>
                      <a:pPr algn="l" fontAlgn="ctr"/>
                      <a:r>
                        <a:rPr lang="ko-KR" altLang="en-US" sz="1600" b="1" i="0" u="none" strike="noStrike" dirty="0" err="1">
                          <a:solidFill>
                            <a:srgbClr val="FF0000"/>
                          </a:solidFill>
                          <a:effectLst/>
                          <a:latin typeface="+mn-lt"/>
                        </a:rPr>
                        <a:t>한라동백</a:t>
                      </a:r>
                      <a:r>
                        <a:rPr lang="en-US" altLang="ko-KR" sz="1600" b="1" i="0" u="none" strike="noStrike" dirty="0">
                          <a:solidFill>
                            <a:srgbClr val="FF0000"/>
                          </a:solidFill>
                          <a:effectLst/>
                          <a:latin typeface="+mn-lt"/>
                        </a:rPr>
                        <a:t>2</a:t>
                      </a:r>
                      <a:r>
                        <a:rPr lang="ko-KR" altLang="en-US" sz="1600" b="1" i="0" u="none" strike="noStrike" dirty="0" err="1">
                          <a:solidFill>
                            <a:srgbClr val="FF0000"/>
                          </a:solidFill>
                          <a:effectLst/>
                          <a:latin typeface="+mn-lt"/>
                        </a:rPr>
                        <a:t>차아파트</a:t>
                      </a:r>
                      <a:endParaRPr lang="ko-KR" altLang="en-US" sz="1600" b="1" i="0" u="none" strike="noStrike" dirty="0">
                        <a:solidFill>
                          <a:srgbClr val="FF0000"/>
                        </a:solidFill>
                        <a:effectLst/>
                        <a:latin typeface="맑은 고딕"/>
                      </a:endParaRPr>
                    </a:p>
                  </a:txBody>
                  <a:tcPr marL="14288" marR="14288" marT="14288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ko-KR" altLang="en-US" sz="1600" b="1" i="0" u="none" strike="noStrike" dirty="0">
                          <a:solidFill>
                            <a:srgbClr val="FF0000"/>
                          </a:solidFill>
                          <a:effectLst/>
                          <a:latin typeface="+mn-lt"/>
                        </a:rPr>
                        <a:t>충청남도 천안시</a:t>
                      </a:r>
                    </a:p>
                  </a:txBody>
                  <a:tcPr marL="14288" marR="14288" marT="14288" marB="0" anchor="ctr"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ctr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600" b="1" u="none" strike="noStrike" dirty="0">
                          <a:solidFill>
                            <a:srgbClr val="FF0000"/>
                          </a:solidFill>
                          <a:effectLst/>
                        </a:rPr>
                        <a:t>IP </a:t>
                      </a:r>
                      <a:r>
                        <a:rPr lang="ko-KR" altLang="en-US" sz="1600" b="1" u="none" strike="noStrike" dirty="0">
                          <a:solidFill>
                            <a:srgbClr val="FF0000"/>
                          </a:solidFill>
                          <a:effectLst/>
                        </a:rPr>
                        <a:t>네트워크 </a:t>
                      </a:r>
                      <a:r>
                        <a:rPr lang="en-US" altLang="ko-KR" sz="1600" b="1" u="none" strike="noStrike" dirty="0">
                          <a:solidFill>
                            <a:srgbClr val="FF0000"/>
                          </a:solidFill>
                          <a:effectLst/>
                        </a:rPr>
                        <a:t>CCTV </a:t>
                      </a:r>
                      <a:r>
                        <a:rPr lang="ko-KR" altLang="en-US" sz="1600" b="1" u="none" strike="noStrike" dirty="0">
                          <a:solidFill>
                            <a:srgbClr val="FF0000"/>
                          </a:solidFill>
                          <a:effectLst/>
                        </a:rPr>
                        <a:t>설치공사 </a:t>
                      </a:r>
                      <a:r>
                        <a:rPr lang="ko-KR" altLang="en-US" sz="1600" b="1" u="none" strike="noStrike" baseline="0" dirty="0">
                          <a:solidFill>
                            <a:srgbClr val="FF0000"/>
                          </a:solidFill>
                          <a:effectLst/>
                        </a:rPr>
                        <a:t>설계</a:t>
                      </a:r>
                      <a:r>
                        <a:rPr lang="en-US" altLang="ko-KR" sz="1600" b="1" u="none" strike="noStrike" baseline="0" dirty="0">
                          <a:solidFill>
                            <a:srgbClr val="FF0000"/>
                          </a:solidFill>
                          <a:effectLst/>
                        </a:rPr>
                        <a:t>/</a:t>
                      </a:r>
                      <a:r>
                        <a:rPr lang="ko-KR" altLang="en-US" sz="1600" b="1" u="none" strike="noStrike" baseline="0" dirty="0">
                          <a:solidFill>
                            <a:srgbClr val="FF0000"/>
                          </a:solidFill>
                          <a:effectLst/>
                        </a:rPr>
                        <a:t>감리 용역</a:t>
                      </a:r>
                      <a:endParaRPr lang="ko-KR" altLang="en-US" sz="1600" b="1" i="0" u="none" strike="noStrike" dirty="0">
                        <a:solidFill>
                          <a:srgbClr val="FF0000"/>
                        </a:solidFill>
                        <a:effectLst/>
                        <a:latin typeface="+mn-lt"/>
                      </a:endParaRPr>
                    </a:p>
                  </a:txBody>
                  <a:tcPr marL="14288" marR="14288" marT="14288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US" altLang="ko-KR" sz="1600" b="1" u="none" strike="noStrike" baseline="0" dirty="0">
                          <a:solidFill>
                            <a:srgbClr val="FF0000"/>
                          </a:solidFill>
                          <a:effectLst/>
                        </a:rPr>
                        <a:t>           1,139</a:t>
                      </a:r>
                      <a:r>
                        <a:rPr lang="ko-KR" altLang="en-US" sz="1600" b="1" u="none" strike="noStrike" dirty="0">
                          <a:solidFill>
                            <a:srgbClr val="FF0000"/>
                          </a:solidFill>
                          <a:effectLst/>
                        </a:rPr>
                        <a:t>세대</a:t>
                      </a:r>
                      <a:endParaRPr lang="ko-KR" altLang="en-US" sz="1600" b="1" i="0" u="none" strike="noStrike" dirty="0">
                        <a:solidFill>
                          <a:srgbClr val="FF0000"/>
                        </a:solidFill>
                        <a:effectLst/>
                        <a:latin typeface="맑은 고딕"/>
                      </a:endParaRPr>
                    </a:p>
                  </a:txBody>
                  <a:tcPr marL="14288" marR="14288" marT="14288" marB="0" anchor="ctr"/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18990514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prism isContent="1"/>
      </p:transition>
    </mc:Choice>
    <mc:Fallback xmlns="">
      <p:transition spd="slow">
        <p:fade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모서리가 둥근 직사각형 5"/>
          <p:cNvSpPr/>
          <p:nvPr/>
        </p:nvSpPr>
        <p:spPr>
          <a:xfrm>
            <a:off x="254001" y="214336"/>
            <a:ext cx="13195299" cy="827066"/>
          </a:xfrm>
          <a:prstGeom prst="round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2700"/>
          </a:p>
        </p:txBody>
      </p:sp>
      <p:pic>
        <p:nvPicPr>
          <p:cNvPr id="14" name="그림 1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1421835" y="360276"/>
            <a:ext cx="1823732" cy="522375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381000" y="390630"/>
            <a:ext cx="4495800" cy="4154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21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설계 감리 실적</a:t>
            </a:r>
          </a:p>
        </p:txBody>
      </p:sp>
      <p:graphicFrame>
        <p:nvGraphicFramePr>
          <p:cNvPr id="8" name="표 7"/>
          <p:cNvGraphicFramePr>
            <a:graphicFrameLocks noGrp="1"/>
          </p:cNvGraphicFramePr>
          <p:nvPr>
            <p:extLst/>
          </p:nvPr>
        </p:nvGraphicFramePr>
        <p:xfrm>
          <a:off x="705683" y="1986213"/>
          <a:ext cx="12287110" cy="7403020"/>
        </p:xfrm>
        <a:graphic>
          <a:graphicData uri="http://schemas.openxmlformats.org/drawingml/2006/table">
            <a:tbl>
              <a:tblPr>
                <a:tableStyleId>{B301B821-A1FF-4177-AEE7-76D212191A09}</a:tableStyleId>
              </a:tblPr>
              <a:tblGrid>
                <a:gridCol w="280721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619544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6046298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1814058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</a:tblGrid>
              <a:tr h="1443542">
                <a:tc gridSpan="4">
                  <a:txBody>
                    <a:bodyPr/>
                    <a:lstStyle/>
                    <a:p>
                      <a:pPr algn="ctr" fontAlgn="ctr">
                        <a:lnSpc>
                          <a:spcPct val="100000"/>
                        </a:lnSpc>
                      </a:pPr>
                      <a:r>
                        <a:rPr lang="en-US" altLang="ko-KR" sz="2400" b="1" u="none" strike="noStrike" dirty="0">
                          <a:effectLst/>
                          <a:latin typeface="+mn-ea"/>
                          <a:ea typeface="+mn-ea"/>
                        </a:rPr>
                        <a:t>2019</a:t>
                      </a:r>
                      <a:r>
                        <a:rPr lang="ko-KR" altLang="en-US" sz="2400" b="1" u="none" strike="noStrike" dirty="0">
                          <a:effectLst/>
                          <a:latin typeface="+mn-ea"/>
                          <a:ea typeface="+mn-ea"/>
                        </a:rPr>
                        <a:t>년 설계</a:t>
                      </a:r>
                      <a:r>
                        <a:rPr lang="en-US" altLang="ko-KR" sz="2400" b="1" u="none" strike="noStrike" dirty="0">
                          <a:effectLst/>
                          <a:latin typeface="+mn-ea"/>
                          <a:ea typeface="+mn-ea"/>
                        </a:rPr>
                        <a:t>/</a:t>
                      </a:r>
                      <a:r>
                        <a:rPr lang="ko-KR" altLang="en-US" sz="2400" b="1" u="none" strike="noStrike" dirty="0">
                          <a:effectLst/>
                          <a:latin typeface="+mn-ea"/>
                          <a:ea typeface="+mn-ea"/>
                        </a:rPr>
                        <a:t>감리 과업</a:t>
                      </a:r>
                      <a:r>
                        <a:rPr lang="ko-KR" altLang="en-US" sz="2400" b="1" u="none" strike="noStrike" baseline="0" dirty="0">
                          <a:effectLst/>
                          <a:latin typeface="+mn-ea"/>
                          <a:ea typeface="+mn-ea"/>
                        </a:rPr>
                        <a:t> </a:t>
                      </a:r>
                      <a:r>
                        <a:rPr lang="ko-KR" altLang="en-US" sz="2400" b="1" u="none" strike="noStrike" dirty="0">
                          <a:effectLst/>
                          <a:latin typeface="+mn-ea"/>
                          <a:ea typeface="+mn-ea"/>
                        </a:rPr>
                        <a:t>실적</a:t>
                      </a:r>
                      <a:endParaRPr lang="ko-KR" altLang="en-US" sz="2400" b="1" i="0" u="none" strike="noStrike" dirty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14288" marR="14288" marT="14288" marB="0" anchor="ctr"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algn="ctr" fontAlgn="ctr"/>
                      <a:endParaRPr lang="ko-KR" altLang="en-US" sz="1100" b="0" i="0" u="none" strike="noStrike" dirty="0">
                        <a:solidFill>
                          <a:srgbClr val="000000"/>
                        </a:solidFill>
                        <a:effectLst/>
                        <a:latin typeface="맑은 고딕"/>
                      </a:endParaRPr>
                    </a:p>
                  </a:txBody>
                  <a:tcPr marL="9525" marR="9525" marT="9525" marB="0" anchor="ctr"/>
                </a:tc>
                <a:tc hMerge="1">
                  <a:txBody>
                    <a:bodyPr/>
                    <a:lstStyle/>
                    <a:p>
                      <a:pPr algn="ctr" fontAlgn="ctr"/>
                      <a:endParaRPr lang="ko-KR" altLang="en-US" sz="1100" b="0" i="0" u="none" strike="noStrike" dirty="0">
                        <a:solidFill>
                          <a:srgbClr val="000000"/>
                        </a:solidFill>
                        <a:effectLst/>
                        <a:latin typeface="맑은 고딕"/>
                      </a:endParaRPr>
                    </a:p>
                  </a:txBody>
                  <a:tcPr marL="9525" marR="9525" marT="9525" marB="0" anchor="ctr"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823580">
                <a:tc>
                  <a:txBody>
                    <a:bodyPr/>
                    <a:lstStyle/>
                    <a:p>
                      <a:pPr algn="l" fontAlgn="ctr">
                        <a:lnSpc>
                          <a:spcPct val="100000"/>
                        </a:lnSpc>
                      </a:pPr>
                      <a:r>
                        <a:rPr lang="ko-KR" altLang="en-US" sz="1700" b="1" u="none" strike="noStrike" dirty="0">
                          <a:effectLst/>
                          <a:latin typeface="+mj-ea"/>
                          <a:ea typeface="+mj-ea"/>
                        </a:rPr>
                        <a:t>                 발  주  처</a:t>
                      </a:r>
                      <a:endParaRPr lang="ko-KR" altLang="en-US" sz="1700" b="1" i="0" u="none" strike="noStrike" dirty="0">
                        <a:solidFill>
                          <a:srgbClr val="000000"/>
                        </a:solidFill>
                        <a:effectLst/>
                        <a:latin typeface="+mj-ea"/>
                        <a:ea typeface="+mj-ea"/>
                      </a:endParaRPr>
                    </a:p>
                  </a:txBody>
                  <a:tcPr marL="14288" marR="14288" marT="14288" marB="0" anchor="ctr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latinLnBrk="1">
                        <a:lnSpc>
                          <a:spcPct val="100000"/>
                        </a:lnSpc>
                      </a:pPr>
                      <a:endParaRPr lang="ko-KR" altLang="en-US" sz="4100" dirty="0"/>
                    </a:p>
                  </a:txBody>
                  <a:tcPr marL="14288" marR="14288" marT="14288" marB="0" anchor="ctr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>
                        <a:lnSpc>
                          <a:spcPct val="100000"/>
                        </a:lnSpc>
                      </a:pPr>
                      <a:r>
                        <a:rPr lang="ko-KR" altLang="en-US" sz="1700" b="1" u="none" strike="noStrike" dirty="0">
                          <a:effectLst/>
                          <a:latin typeface="+mj-ea"/>
                          <a:ea typeface="+mj-ea"/>
                        </a:rPr>
                        <a:t>               공  사  명</a:t>
                      </a:r>
                      <a:endParaRPr lang="ko-KR" altLang="en-US" sz="1700" b="1" i="0" u="none" strike="noStrike" dirty="0">
                        <a:solidFill>
                          <a:srgbClr val="000000"/>
                        </a:solidFill>
                        <a:effectLst/>
                        <a:latin typeface="+mj-ea"/>
                        <a:ea typeface="+mj-ea"/>
                      </a:endParaRPr>
                    </a:p>
                  </a:txBody>
                  <a:tcPr marL="14288" marR="14288" marT="14288" marB="0" anchor="ctr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>
                        <a:lnSpc>
                          <a:spcPct val="100000"/>
                        </a:lnSpc>
                      </a:pPr>
                      <a:r>
                        <a:rPr lang="ko-KR" altLang="en-US" sz="1700" b="1" u="none" strike="noStrike" dirty="0">
                          <a:effectLst/>
                          <a:latin typeface="+mj-ea"/>
                          <a:ea typeface="+mj-ea"/>
                        </a:rPr>
                        <a:t>        세</a:t>
                      </a:r>
                      <a:r>
                        <a:rPr lang="ko-KR" altLang="en-US" sz="1700" b="1" u="none" strike="noStrike" baseline="0" dirty="0">
                          <a:effectLst/>
                          <a:latin typeface="+mj-ea"/>
                          <a:ea typeface="+mj-ea"/>
                        </a:rPr>
                        <a:t> </a:t>
                      </a:r>
                      <a:r>
                        <a:rPr lang="ko-KR" altLang="en-US" sz="1700" b="1" u="none" strike="noStrike" dirty="0">
                          <a:effectLst/>
                          <a:latin typeface="+mj-ea"/>
                          <a:ea typeface="+mj-ea"/>
                        </a:rPr>
                        <a:t>대 수</a:t>
                      </a:r>
                      <a:endParaRPr lang="ko-KR" altLang="en-US" sz="1700" b="1" i="0" u="none" strike="noStrike" dirty="0">
                        <a:solidFill>
                          <a:srgbClr val="000000"/>
                        </a:solidFill>
                        <a:effectLst/>
                        <a:latin typeface="+mj-ea"/>
                        <a:ea typeface="+mj-ea"/>
                      </a:endParaRPr>
                    </a:p>
                  </a:txBody>
                  <a:tcPr marL="14288" marR="14288" marT="14288" marB="0" anchor="ctr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855983">
                <a:tc>
                  <a:txBody>
                    <a:bodyPr/>
                    <a:lstStyle/>
                    <a:p>
                      <a:pPr algn="l" fontAlgn="ctr">
                        <a:lnSpc>
                          <a:spcPct val="100000"/>
                        </a:lnSpc>
                      </a:pPr>
                      <a:r>
                        <a:rPr lang="ko-KR" altLang="en-US" sz="1600" b="1" i="0" u="none" strike="noStrike" dirty="0" err="1">
                          <a:solidFill>
                            <a:srgbClr val="FF0000"/>
                          </a:solidFill>
                          <a:effectLst/>
                          <a:latin typeface="맑은 고딕"/>
                        </a:rPr>
                        <a:t>수원천천푸르지오아파트</a:t>
                      </a:r>
                      <a:endParaRPr lang="ko-KR" altLang="en-US" sz="1600" b="1" i="0" u="none" strike="noStrike" dirty="0">
                        <a:solidFill>
                          <a:srgbClr val="FF0000"/>
                        </a:solidFill>
                        <a:effectLst/>
                        <a:latin typeface="맑은 고딕"/>
                      </a:endParaRPr>
                    </a:p>
                  </a:txBody>
                  <a:tcPr marL="14288" marR="14288" marT="14288" marB="0" anchor="ctr"/>
                </a:tc>
                <a:tc>
                  <a:txBody>
                    <a:bodyPr/>
                    <a:lstStyle/>
                    <a:p>
                      <a:pPr algn="l" fontAlgn="ctr">
                        <a:lnSpc>
                          <a:spcPct val="100000"/>
                        </a:lnSpc>
                      </a:pPr>
                      <a:r>
                        <a:rPr lang="ko-KR" altLang="en-US" sz="1600" b="1" i="0" u="none" strike="noStrike" dirty="0">
                          <a:solidFill>
                            <a:srgbClr val="FF0000"/>
                          </a:solidFill>
                          <a:effectLst/>
                          <a:latin typeface="맑은 고딕"/>
                        </a:rPr>
                        <a:t>경기도 수원시</a:t>
                      </a:r>
                    </a:p>
                  </a:txBody>
                  <a:tcPr marL="14288" marR="14288" marT="14288" marB="0" anchor="ctr"/>
                </a:tc>
                <a:tc>
                  <a:txBody>
                    <a:bodyPr/>
                    <a:lstStyle/>
                    <a:p>
                      <a:pPr algn="l" fontAlgn="ctr">
                        <a:lnSpc>
                          <a:spcPct val="100000"/>
                        </a:lnSpc>
                      </a:pPr>
                      <a:r>
                        <a:rPr lang="en-US" altLang="ko-KR" sz="1600" b="1" u="none" strike="noStrike" dirty="0">
                          <a:solidFill>
                            <a:srgbClr val="FF0000"/>
                          </a:solidFill>
                          <a:effectLst/>
                        </a:rPr>
                        <a:t>IP </a:t>
                      </a:r>
                      <a:r>
                        <a:rPr lang="ko-KR" altLang="en-US" sz="1600" b="1" u="none" strike="noStrike" dirty="0">
                          <a:solidFill>
                            <a:srgbClr val="FF0000"/>
                          </a:solidFill>
                          <a:effectLst/>
                        </a:rPr>
                        <a:t>네트워크 </a:t>
                      </a:r>
                      <a:r>
                        <a:rPr lang="en-US" altLang="ko-KR" sz="1600" b="1" u="none" strike="noStrike" dirty="0">
                          <a:solidFill>
                            <a:srgbClr val="FF0000"/>
                          </a:solidFill>
                          <a:effectLst/>
                        </a:rPr>
                        <a:t>CCTV </a:t>
                      </a:r>
                      <a:r>
                        <a:rPr lang="ko-KR" altLang="en-US" sz="1600" b="1" u="none" strike="noStrike" dirty="0">
                          <a:solidFill>
                            <a:srgbClr val="FF0000"/>
                          </a:solidFill>
                          <a:effectLst/>
                        </a:rPr>
                        <a:t>설치공사</a:t>
                      </a:r>
                      <a:r>
                        <a:rPr lang="en-US" altLang="ko-KR" sz="1600" b="1" u="none" strike="noStrike" baseline="0" dirty="0">
                          <a:solidFill>
                            <a:srgbClr val="FF0000"/>
                          </a:solidFill>
                          <a:effectLst/>
                        </a:rPr>
                        <a:t> </a:t>
                      </a:r>
                      <a:r>
                        <a:rPr lang="ko-KR" altLang="en-US" sz="1600" b="1" u="none" strike="noStrike" baseline="0" dirty="0">
                          <a:solidFill>
                            <a:srgbClr val="FF0000"/>
                          </a:solidFill>
                          <a:effectLst/>
                        </a:rPr>
                        <a:t>설계</a:t>
                      </a:r>
                      <a:endParaRPr lang="ko-KR" altLang="en-US" sz="1600" b="1" i="0" u="none" strike="noStrike" dirty="0">
                        <a:solidFill>
                          <a:srgbClr val="FF0000"/>
                        </a:solidFill>
                        <a:effectLst/>
                        <a:latin typeface="맑은 고딕"/>
                      </a:endParaRPr>
                    </a:p>
                  </a:txBody>
                  <a:tcPr marL="14288" marR="14288" marT="14288" marB="0" anchor="ctr"/>
                </a:tc>
                <a:tc>
                  <a:txBody>
                    <a:bodyPr/>
                    <a:lstStyle/>
                    <a:p>
                      <a:pPr algn="l" fontAlgn="ctr">
                        <a:lnSpc>
                          <a:spcPct val="100000"/>
                        </a:lnSpc>
                      </a:pPr>
                      <a:r>
                        <a:rPr lang="en-US" altLang="ko-KR" sz="1600" b="1" u="none" strike="noStrike" baseline="0" dirty="0">
                          <a:solidFill>
                            <a:srgbClr val="FF0000"/>
                          </a:solidFill>
                          <a:effectLst/>
                        </a:rPr>
                        <a:t>          2,571</a:t>
                      </a:r>
                      <a:r>
                        <a:rPr lang="ko-KR" altLang="en-US" sz="1600" b="1" u="none" strike="noStrike" dirty="0">
                          <a:solidFill>
                            <a:srgbClr val="FF0000"/>
                          </a:solidFill>
                          <a:effectLst/>
                        </a:rPr>
                        <a:t>세대</a:t>
                      </a:r>
                      <a:endParaRPr lang="ko-KR" altLang="en-US" sz="1600" b="1" i="0" u="none" strike="noStrike" dirty="0">
                        <a:solidFill>
                          <a:srgbClr val="FF0000"/>
                        </a:solidFill>
                        <a:effectLst/>
                        <a:latin typeface="맑은 고딕"/>
                      </a:endParaRPr>
                    </a:p>
                  </a:txBody>
                  <a:tcPr marL="14288" marR="14288" marT="14288" marB="0" anchor="ctr"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855983">
                <a:tc>
                  <a:txBody>
                    <a:bodyPr/>
                    <a:lstStyle/>
                    <a:p>
                      <a:pPr algn="l" fontAlgn="ctr">
                        <a:lnSpc>
                          <a:spcPct val="100000"/>
                        </a:lnSpc>
                      </a:pPr>
                      <a:r>
                        <a:rPr lang="ko-KR" altLang="en-US" sz="1600" b="1" i="0" u="none" strike="noStrike" dirty="0" err="1">
                          <a:solidFill>
                            <a:schemeClr val="tx1"/>
                          </a:solidFill>
                          <a:effectLst/>
                          <a:latin typeface="맑은 고딕"/>
                        </a:rPr>
                        <a:t>성거삼환나우빌아파트</a:t>
                      </a:r>
                      <a:endParaRPr lang="ko-KR" altLang="en-US" sz="1600" b="1" i="0" u="none" strike="noStrike" dirty="0">
                        <a:solidFill>
                          <a:schemeClr val="tx1"/>
                        </a:solidFill>
                        <a:effectLst/>
                        <a:latin typeface="맑은 고딕"/>
                      </a:endParaRPr>
                    </a:p>
                  </a:txBody>
                  <a:tcPr marL="14288" marR="14288" marT="14288" marB="0" anchor="ctr"/>
                </a:tc>
                <a:tc>
                  <a:txBody>
                    <a:bodyPr/>
                    <a:lstStyle/>
                    <a:p>
                      <a:pPr algn="l" fontAlgn="ctr">
                        <a:lnSpc>
                          <a:spcPct val="100000"/>
                        </a:lnSpc>
                      </a:pPr>
                      <a:r>
                        <a:rPr lang="ko-KR" altLang="en-US" sz="1600" b="1" i="0" u="none" strike="noStrike" dirty="0">
                          <a:solidFill>
                            <a:schemeClr val="tx1"/>
                          </a:solidFill>
                          <a:effectLst/>
                          <a:latin typeface="맑은 고딕"/>
                        </a:rPr>
                        <a:t>충청남도천안시</a:t>
                      </a:r>
                    </a:p>
                  </a:txBody>
                  <a:tcPr marL="14288" marR="14288" marT="14288" marB="0" anchor="ctr"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ctr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600" b="1" u="none" strike="noStrike" dirty="0">
                          <a:effectLst/>
                        </a:rPr>
                        <a:t>IP </a:t>
                      </a:r>
                      <a:r>
                        <a:rPr lang="ko-KR" altLang="en-US" sz="1600" b="1" u="none" strike="noStrike" dirty="0">
                          <a:effectLst/>
                        </a:rPr>
                        <a:t>네트워크 </a:t>
                      </a:r>
                      <a:r>
                        <a:rPr lang="en-US" altLang="ko-KR" sz="1600" b="1" u="none" strike="noStrike" dirty="0">
                          <a:effectLst/>
                        </a:rPr>
                        <a:t>CCTV </a:t>
                      </a:r>
                      <a:r>
                        <a:rPr lang="ko-KR" altLang="en-US" sz="1600" b="1" u="none" strike="noStrike" dirty="0">
                          <a:effectLst/>
                        </a:rPr>
                        <a:t>설치공사</a:t>
                      </a:r>
                      <a:r>
                        <a:rPr lang="en-US" altLang="ko-KR" sz="1600" b="1" u="none" strike="noStrike" baseline="0" dirty="0">
                          <a:effectLst/>
                        </a:rPr>
                        <a:t> </a:t>
                      </a:r>
                      <a:r>
                        <a:rPr lang="ko-KR" altLang="en-US" sz="1600" b="1" u="none" strike="noStrike" baseline="0" dirty="0">
                          <a:effectLst/>
                        </a:rPr>
                        <a:t>설계</a:t>
                      </a:r>
                      <a:r>
                        <a:rPr lang="en-US" altLang="ko-KR" sz="1600" b="1" u="none" strike="noStrike" baseline="0" dirty="0">
                          <a:effectLst/>
                        </a:rPr>
                        <a:t>/</a:t>
                      </a:r>
                      <a:r>
                        <a:rPr lang="ko-KR" altLang="en-US" sz="1600" b="1" u="none" strike="noStrike" baseline="0" dirty="0">
                          <a:effectLst/>
                        </a:rPr>
                        <a:t>감리 용역</a:t>
                      </a:r>
                      <a:endParaRPr lang="ko-KR" altLang="en-US" sz="1600" b="1" i="0" u="none" strike="noStrike" dirty="0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14288" marR="14288" marT="14288" marB="0" anchor="ctr"/>
                </a:tc>
                <a:tc>
                  <a:txBody>
                    <a:bodyPr/>
                    <a:lstStyle/>
                    <a:p>
                      <a:pPr algn="l" fontAlgn="ctr">
                        <a:lnSpc>
                          <a:spcPct val="100000"/>
                        </a:lnSpc>
                      </a:pPr>
                      <a:r>
                        <a:rPr lang="en-US" altLang="ko-KR" sz="1600" b="1" u="none" strike="noStrike" baseline="0" dirty="0">
                          <a:effectLst/>
                        </a:rPr>
                        <a:t>             913</a:t>
                      </a:r>
                      <a:r>
                        <a:rPr lang="ko-KR" altLang="en-US" sz="1600" b="1" u="none" strike="noStrike" dirty="0">
                          <a:effectLst/>
                        </a:rPr>
                        <a:t>세대</a:t>
                      </a:r>
                      <a:endParaRPr lang="ko-KR" altLang="en-US" sz="1600" b="1" i="0" u="none" strike="noStrike" dirty="0">
                        <a:solidFill>
                          <a:srgbClr val="000000"/>
                        </a:solidFill>
                        <a:effectLst/>
                        <a:latin typeface="맑은 고딕"/>
                      </a:endParaRPr>
                    </a:p>
                  </a:txBody>
                  <a:tcPr marL="14288" marR="14288" marT="14288" marB="0" anchor="ctr"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855983">
                <a:tc>
                  <a:txBody>
                    <a:bodyPr/>
                    <a:lstStyle/>
                    <a:p>
                      <a:pPr algn="l" fontAlgn="ctr">
                        <a:lnSpc>
                          <a:spcPct val="100000"/>
                        </a:lnSpc>
                      </a:pPr>
                      <a:r>
                        <a:rPr lang="ko-KR" altLang="en-US" sz="1600" b="1" i="0" u="none" strike="noStrike" dirty="0">
                          <a:solidFill>
                            <a:srgbClr val="000000"/>
                          </a:solidFill>
                          <a:effectLst/>
                          <a:latin typeface="맑은 고딕"/>
                        </a:rPr>
                        <a:t>시흥</a:t>
                      </a:r>
                      <a:r>
                        <a:rPr lang="en-US" altLang="ko-KR" sz="1600" b="1" i="0" u="none" strike="noStrike" dirty="0">
                          <a:solidFill>
                            <a:srgbClr val="000000"/>
                          </a:solidFill>
                          <a:effectLst/>
                          <a:latin typeface="맑은 고딕"/>
                        </a:rPr>
                        <a:t>6</a:t>
                      </a:r>
                      <a:r>
                        <a:rPr lang="ko-KR" altLang="en-US" sz="1600" b="1" i="0" u="none" strike="noStrike" dirty="0" err="1">
                          <a:solidFill>
                            <a:srgbClr val="000000"/>
                          </a:solidFill>
                          <a:effectLst/>
                          <a:latin typeface="맑은 고딕"/>
                        </a:rPr>
                        <a:t>차푸르지오아파트</a:t>
                      </a:r>
                      <a:endParaRPr lang="ko-KR" altLang="en-US" sz="1600" b="1" i="0" u="none" strike="noStrike" dirty="0">
                        <a:solidFill>
                          <a:srgbClr val="000000"/>
                        </a:solidFill>
                        <a:effectLst/>
                        <a:latin typeface="맑은 고딕"/>
                      </a:endParaRPr>
                    </a:p>
                  </a:txBody>
                  <a:tcPr marL="14288" marR="14288" marT="14288" marB="0" anchor="ctr"/>
                </a:tc>
                <a:tc>
                  <a:txBody>
                    <a:bodyPr/>
                    <a:lstStyle/>
                    <a:p>
                      <a:pPr algn="l" fontAlgn="ctr">
                        <a:lnSpc>
                          <a:spcPct val="100000"/>
                        </a:lnSpc>
                      </a:pPr>
                      <a:r>
                        <a:rPr lang="ko-KR" altLang="en-US" sz="1600" b="1" i="0" u="none" strike="noStrike" dirty="0">
                          <a:solidFill>
                            <a:srgbClr val="000000"/>
                          </a:solidFill>
                          <a:effectLst/>
                          <a:latin typeface="맑은 고딕"/>
                        </a:rPr>
                        <a:t>경기도 시흥시</a:t>
                      </a:r>
                    </a:p>
                  </a:txBody>
                  <a:tcPr marL="14288" marR="14288" marT="14288" marB="0" anchor="ctr"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ctr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600" b="1" u="none" strike="noStrike" dirty="0">
                          <a:effectLst/>
                        </a:rPr>
                        <a:t>IP </a:t>
                      </a:r>
                      <a:r>
                        <a:rPr lang="ko-KR" altLang="en-US" sz="1600" b="1" u="none" strike="noStrike" dirty="0">
                          <a:effectLst/>
                        </a:rPr>
                        <a:t>네트워크 </a:t>
                      </a:r>
                      <a:r>
                        <a:rPr lang="en-US" altLang="ko-KR" sz="1600" b="1" u="none" strike="noStrike" dirty="0">
                          <a:effectLst/>
                        </a:rPr>
                        <a:t>CCTV </a:t>
                      </a:r>
                      <a:r>
                        <a:rPr lang="ko-KR" altLang="en-US" sz="1600" b="1" u="none" strike="noStrike" dirty="0">
                          <a:effectLst/>
                        </a:rPr>
                        <a:t>설치공사</a:t>
                      </a:r>
                      <a:r>
                        <a:rPr lang="en-US" altLang="ko-KR" sz="1600" b="1" u="none" strike="noStrike" baseline="0" dirty="0">
                          <a:effectLst/>
                        </a:rPr>
                        <a:t> </a:t>
                      </a:r>
                      <a:r>
                        <a:rPr lang="ko-KR" altLang="en-US" sz="1600" b="1" u="none" strike="noStrike" baseline="0" dirty="0">
                          <a:effectLst/>
                        </a:rPr>
                        <a:t>설계</a:t>
                      </a:r>
                      <a:r>
                        <a:rPr lang="en-US" altLang="ko-KR" sz="1600" b="1" u="none" strike="noStrike" baseline="0" dirty="0">
                          <a:effectLst/>
                        </a:rPr>
                        <a:t>/</a:t>
                      </a:r>
                      <a:r>
                        <a:rPr lang="ko-KR" altLang="en-US" sz="1600" b="1" u="none" strike="noStrike" baseline="0" dirty="0">
                          <a:effectLst/>
                        </a:rPr>
                        <a:t>감리 용역</a:t>
                      </a:r>
                      <a:endParaRPr lang="ko-KR" altLang="en-US" sz="1600" b="1" i="0" u="none" strike="noStrike" dirty="0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14288" marR="14288" marT="14288" marB="0" anchor="ctr"/>
                </a:tc>
                <a:tc>
                  <a:txBody>
                    <a:bodyPr/>
                    <a:lstStyle/>
                    <a:p>
                      <a:pPr algn="l" fontAlgn="ctr">
                        <a:lnSpc>
                          <a:spcPct val="100000"/>
                        </a:lnSpc>
                      </a:pPr>
                      <a:r>
                        <a:rPr lang="en-US" altLang="ko-KR" sz="1600" b="1" u="none" strike="noStrike" baseline="0" dirty="0">
                          <a:effectLst/>
                        </a:rPr>
                        <a:t>             769</a:t>
                      </a:r>
                      <a:r>
                        <a:rPr lang="ko-KR" altLang="en-US" sz="1600" b="1" u="none" strike="noStrike" dirty="0">
                          <a:effectLst/>
                        </a:rPr>
                        <a:t>세대</a:t>
                      </a:r>
                      <a:endParaRPr lang="ko-KR" altLang="en-US" sz="1600" b="1" i="0" u="none" strike="noStrike" dirty="0">
                        <a:solidFill>
                          <a:srgbClr val="000000"/>
                        </a:solidFill>
                        <a:effectLst/>
                        <a:latin typeface="맑은 고딕"/>
                      </a:endParaRPr>
                    </a:p>
                  </a:txBody>
                  <a:tcPr marL="14288" marR="14288" marT="14288" marB="0" anchor="ctr"/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855983">
                <a:tc>
                  <a:txBody>
                    <a:bodyPr/>
                    <a:lstStyle/>
                    <a:p>
                      <a:pPr algn="l" fontAlgn="ctr">
                        <a:lnSpc>
                          <a:spcPct val="100000"/>
                        </a:lnSpc>
                      </a:pPr>
                      <a:r>
                        <a:rPr lang="ko-KR" altLang="en-US" sz="1600" b="1" i="0" u="none" strike="noStrike" dirty="0" err="1">
                          <a:solidFill>
                            <a:srgbClr val="000000"/>
                          </a:solidFill>
                          <a:effectLst/>
                          <a:latin typeface="맑은 고딕"/>
                        </a:rPr>
                        <a:t>학하리슈빌학의뜰아파트</a:t>
                      </a:r>
                      <a:endParaRPr lang="ko-KR" altLang="en-US" sz="1600" b="1" i="0" u="none" strike="noStrike" dirty="0">
                        <a:solidFill>
                          <a:srgbClr val="000000"/>
                        </a:solidFill>
                        <a:effectLst/>
                        <a:latin typeface="맑은 고딕"/>
                      </a:endParaRPr>
                    </a:p>
                  </a:txBody>
                  <a:tcPr marL="14288" marR="14288" marT="14288" marB="0" anchor="ctr"/>
                </a:tc>
                <a:tc>
                  <a:txBody>
                    <a:bodyPr/>
                    <a:lstStyle/>
                    <a:p>
                      <a:pPr algn="l" fontAlgn="ctr">
                        <a:lnSpc>
                          <a:spcPct val="100000"/>
                        </a:lnSpc>
                      </a:pPr>
                      <a:r>
                        <a:rPr lang="ko-KR" altLang="en-US" sz="1600" b="1" i="0" u="none" strike="noStrike" dirty="0">
                          <a:solidFill>
                            <a:srgbClr val="000000"/>
                          </a:solidFill>
                          <a:effectLst/>
                          <a:latin typeface="맑은 고딕"/>
                        </a:rPr>
                        <a:t>대전시 유성구</a:t>
                      </a:r>
                    </a:p>
                  </a:txBody>
                  <a:tcPr marL="14288" marR="14288" marT="14288" marB="0" anchor="ctr"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ctr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600" b="1" u="none" strike="noStrike" dirty="0">
                          <a:effectLst/>
                        </a:rPr>
                        <a:t>IP </a:t>
                      </a:r>
                      <a:r>
                        <a:rPr lang="ko-KR" altLang="en-US" sz="1600" b="1" u="none" strike="noStrike" dirty="0">
                          <a:effectLst/>
                        </a:rPr>
                        <a:t>네트워크 </a:t>
                      </a:r>
                      <a:r>
                        <a:rPr lang="en-US" altLang="ko-KR" sz="1600" b="1" u="none" strike="noStrike" dirty="0">
                          <a:effectLst/>
                        </a:rPr>
                        <a:t>CCTV </a:t>
                      </a:r>
                      <a:r>
                        <a:rPr lang="ko-KR" altLang="en-US" sz="1600" b="1" u="none" strike="noStrike" dirty="0">
                          <a:effectLst/>
                        </a:rPr>
                        <a:t>설치공사 </a:t>
                      </a:r>
                      <a:r>
                        <a:rPr lang="ko-KR" altLang="en-US" sz="1600" b="1" u="none" strike="noStrike" baseline="0" dirty="0">
                          <a:effectLst/>
                        </a:rPr>
                        <a:t>설계</a:t>
                      </a:r>
                      <a:r>
                        <a:rPr lang="en-US" altLang="ko-KR" sz="1600" b="1" u="none" strike="noStrike" baseline="0" dirty="0">
                          <a:effectLst/>
                        </a:rPr>
                        <a:t>/</a:t>
                      </a:r>
                      <a:r>
                        <a:rPr lang="ko-KR" altLang="en-US" sz="1600" b="1" u="none" strike="noStrike" baseline="0" dirty="0">
                          <a:effectLst/>
                        </a:rPr>
                        <a:t>감리 용역</a:t>
                      </a:r>
                      <a:endParaRPr lang="ko-KR" altLang="en-US" sz="1600" b="1" i="0" u="none" strike="noStrike" dirty="0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14288" marR="14288" marT="14288" marB="0" anchor="ctr"/>
                </a:tc>
                <a:tc>
                  <a:txBody>
                    <a:bodyPr/>
                    <a:lstStyle/>
                    <a:p>
                      <a:pPr algn="l" fontAlgn="ctr">
                        <a:lnSpc>
                          <a:spcPct val="100000"/>
                        </a:lnSpc>
                      </a:pPr>
                      <a:r>
                        <a:rPr lang="en-US" altLang="ko-KR" sz="1600" b="1" u="none" strike="noStrike" baseline="0" dirty="0">
                          <a:effectLst/>
                        </a:rPr>
                        <a:t>             704</a:t>
                      </a:r>
                      <a:r>
                        <a:rPr lang="ko-KR" altLang="en-US" sz="1600" b="1" u="none" strike="noStrike" dirty="0">
                          <a:effectLst/>
                        </a:rPr>
                        <a:t>세대</a:t>
                      </a:r>
                      <a:endParaRPr lang="ko-KR" altLang="en-US" sz="1600" b="1" i="0" u="none" strike="noStrike" dirty="0">
                        <a:solidFill>
                          <a:srgbClr val="000000"/>
                        </a:solidFill>
                        <a:effectLst/>
                        <a:latin typeface="맑은 고딕"/>
                      </a:endParaRPr>
                    </a:p>
                  </a:txBody>
                  <a:tcPr marL="14288" marR="14288" marT="14288" marB="0" anchor="ctr"/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855983">
                <a:tc>
                  <a:txBody>
                    <a:bodyPr/>
                    <a:lstStyle/>
                    <a:p>
                      <a:pPr algn="l" fontAlgn="ctr">
                        <a:lnSpc>
                          <a:spcPct val="100000"/>
                        </a:lnSpc>
                      </a:pPr>
                      <a:r>
                        <a:rPr lang="ko-KR" altLang="en-US" sz="1600" b="1" i="0" u="none" strike="noStrike" dirty="0">
                          <a:solidFill>
                            <a:srgbClr val="000000"/>
                          </a:solidFill>
                          <a:effectLst/>
                          <a:latin typeface="맑은 고딕"/>
                        </a:rPr>
                        <a:t>용현 </a:t>
                      </a:r>
                      <a:r>
                        <a:rPr lang="ko-KR" altLang="en-US" sz="1600" b="1" i="0" u="none" strike="noStrike" dirty="0" err="1">
                          <a:solidFill>
                            <a:srgbClr val="000000"/>
                          </a:solidFill>
                          <a:effectLst/>
                          <a:latin typeface="맑은 고딕"/>
                        </a:rPr>
                        <a:t>성원상떼빌아파트</a:t>
                      </a:r>
                      <a:endParaRPr lang="ko-KR" altLang="en-US" sz="1600" b="1" i="0" u="none" strike="noStrike" dirty="0">
                        <a:solidFill>
                          <a:srgbClr val="000000"/>
                        </a:solidFill>
                        <a:effectLst/>
                        <a:latin typeface="맑은 고딕"/>
                      </a:endParaRPr>
                    </a:p>
                  </a:txBody>
                  <a:tcPr marL="14288" marR="14288" marT="14288" marB="0" anchor="ctr"/>
                </a:tc>
                <a:tc>
                  <a:txBody>
                    <a:bodyPr/>
                    <a:lstStyle/>
                    <a:p>
                      <a:pPr algn="l" fontAlgn="ctr">
                        <a:lnSpc>
                          <a:spcPct val="100000"/>
                        </a:lnSpc>
                      </a:pPr>
                      <a:r>
                        <a:rPr lang="ko-KR" altLang="en-US" sz="1600" b="1" i="0" u="none" strike="noStrike" dirty="0">
                          <a:solidFill>
                            <a:srgbClr val="000000"/>
                          </a:solidFill>
                          <a:effectLst/>
                          <a:latin typeface="맑은 고딕"/>
                        </a:rPr>
                        <a:t>인천 </a:t>
                      </a:r>
                      <a:r>
                        <a:rPr lang="ko-KR" altLang="en-US" sz="1600" b="1" i="0" u="none" strike="noStrike" dirty="0" err="1">
                          <a:solidFill>
                            <a:srgbClr val="000000"/>
                          </a:solidFill>
                          <a:effectLst/>
                          <a:latin typeface="맑은 고딕"/>
                        </a:rPr>
                        <a:t>미추월구</a:t>
                      </a:r>
                      <a:endParaRPr lang="ko-KR" altLang="en-US" sz="1600" b="1" i="0" u="none" strike="noStrike" dirty="0">
                        <a:solidFill>
                          <a:srgbClr val="000000"/>
                        </a:solidFill>
                        <a:effectLst/>
                        <a:latin typeface="맑은 고딕"/>
                      </a:endParaRPr>
                    </a:p>
                  </a:txBody>
                  <a:tcPr marL="14288" marR="14288" marT="14288" marB="0" anchor="ctr"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ctr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600" b="1" i="0" u="none" strike="noStrike" dirty="0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IP </a:t>
                      </a:r>
                      <a:r>
                        <a:rPr lang="ko-KR" altLang="en-US" sz="1600" b="1" i="0" u="none" strike="noStrike" dirty="0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네트워크 </a:t>
                      </a:r>
                      <a:r>
                        <a:rPr lang="en-US" altLang="ko-KR" sz="1600" b="1" i="0" u="none" strike="noStrike" dirty="0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CCTV </a:t>
                      </a:r>
                      <a:r>
                        <a:rPr lang="ko-KR" altLang="en-US" sz="1600" b="1" i="0" u="none" strike="noStrike" dirty="0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설치공사 설계</a:t>
                      </a:r>
                      <a:r>
                        <a:rPr lang="en-US" altLang="ko-KR" sz="1600" b="1" i="0" u="none" strike="noStrike" dirty="0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/</a:t>
                      </a:r>
                      <a:r>
                        <a:rPr lang="ko-KR" altLang="en-US" sz="1600" b="1" i="0" u="none" strike="noStrike" dirty="0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감리 용역</a:t>
                      </a:r>
                    </a:p>
                  </a:txBody>
                  <a:tcPr marL="14288" marR="14288" marT="14288" marB="0" anchor="ctr"/>
                </a:tc>
                <a:tc>
                  <a:txBody>
                    <a:bodyPr/>
                    <a:lstStyle/>
                    <a:p>
                      <a:pPr algn="l" fontAlgn="ctr">
                        <a:lnSpc>
                          <a:spcPct val="100000"/>
                        </a:lnSpc>
                      </a:pPr>
                      <a:r>
                        <a:rPr lang="en-US" altLang="ko-KR" sz="1600" b="1" i="0" u="none" strike="noStrike" baseline="0" dirty="0">
                          <a:solidFill>
                            <a:srgbClr val="000000"/>
                          </a:solidFill>
                          <a:effectLst/>
                          <a:latin typeface="맑은 고딕"/>
                        </a:rPr>
                        <a:t>             550</a:t>
                      </a:r>
                      <a:r>
                        <a:rPr lang="ko-KR" altLang="en-US" sz="1600" b="1" i="0" u="none" strike="noStrike" dirty="0">
                          <a:solidFill>
                            <a:srgbClr val="000000"/>
                          </a:solidFill>
                          <a:effectLst/>
                          <a:latin typeface="맑은 고딕"/>
                        </a:rPr>
                        <a:t>세대</a:t>
                      </a:r>
                    </a:p>
                  </a:txBody>
                  <a:tcPr marL="14288" marR="14288" marT="14288" marB="0" anchor="ctr"/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855983">
                <a:tc>
                  <a:txBody>
                    <a:bodyPr/>
                    <a:lstStyle/>
                    <a:p>
                      <a:pPr algn="l" fontAlgn="ctr">
                        <a:lnSpc>
                          <a:spcPct val="100000"/>
                        </a:lnSpc>
                      </a:pPr>
                      <a:r>
                        <a:rPr lang="ko-KR" altLang="en-US" sz="1600" b="1" i="0" u="none" strike="noStrike" dirty="0" err="1">
                          <a:solidFill>
                            <a:srgbClr val="000000"/>
                          </a:solidFill>
                          <a:effectLst/>
                          <a:latin typeface="맑은 고딕"/>
                        </a:rPr>
                        <a:t>성산마을우남스타원아파트</a:t>
                      </a:r>
                      <a:endParaRPr lang="ko-KR" altLang="en-US" sz="1600" b="1" i="0" u="none" strike="noStrike" dirty="0">
                        <a:solidFill>
                          <a:srgbClr val="000000"/>
                        </a:solidFill>
                        <a:effectLst/>
                        <a:latin typeface="맑은 고딕"/>
                      </a:endParaRPr>
                    </a:p>
                  </a:txBody>
                  <a:tcPr marL="14288" marR="14288" marT="14288" marB="0" anchor="ctr"/>
                </a:tc>
                <a:tc>
                  <a:txBody>
                    <a:bodyPr/>
                    <a:lstStyle/>
                    <a:p>
                      <a:pPr algn="l" fontAlgn="ctr">
                        <a:lnSpc>
                          <a:spcPct val="100000"/>
                        </a:lnSpc>
                      </a:pPr>
                      <a:r>
                        <a:rPr lang="en-US" altLang="ko-KR" sz="1600" b="1" i="0" u="none" strike="noStrike" baseline="0" dirty="0">
                          <a:solidFill>
                            <a:srgbClr val="000000"/>
                          </a:solidFill>
                          <a:effectLst/>
                          <a:latin typeface="맑은 고딕"/>
                        </a:rPr>
                        <a:t> </a:t>
                      </a:r>
                      <a:r>
                        <a:rPr lang="ko-KR" altLang="en-US" sz="1600" b="1" i="0" u="none" strike="noStrike" baseline="0" dirty="0">
                          <a:solidFill>
                            <a:srgbClr val="000000"/>
                          </a:solidFill>
                          <a:effectLst/>
                          <a:latin typeface="맑은 고딕"/>
                        </a:rPr>
                        <a:t>대전시 중구</a:t>
                      </a:r>
                      <a:endParaRPr lang="ko-KR" altLang="en-US" sz="1600" b="1" i="0" u="none" strike="noStrike" dirty="0">
                        <a:solidFill>
                          <a:srgbClr val="000000"/>
                        </a:solidFill>
                        <a:effectLst/>
                        <a:latin typeface="맑은 고딕"/>
                      </a:endParaRPr>
                    </a:p>
                  </a:txBody>
                  <a:tcPr marL="14288" marR="14288" marT="14288" marB="0" anchor="ctr"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ctr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600" b="1" u="none" strike="noStrike" dirty="0">
                          <a:effectLst/>
                        </a:rPr>
                        <a:t>IP </a:t>
                      </a:r>
                      <a:r>
                        <a:rPr lang="ko-KR" altLang="en-US" sz="1600" b="1" u="none" strike="noStrike" dirty="0">
                          <a:effectLst/>
                        </a:rPr>
                        <a:t>네트워크 </a:t>
                      </a:r>
                      <a:r>
                        <a:rPr lang="en-US" altLang="ko-KR" sz="1600" b="1" u="none" strike="noStrike" dirty="0">
                          <a:effectLst/>
                        </a:rPr>
                        <a:t>CCTV </a:t>
                      </a:r>
                      <a:r>
                        <a:rPr lang="ko-KR" altLang="en-US" sz="1600" b="1" u="none" strike="noStrike" dirty="0">
                          <a:effectLst/>
                        </a:rPr>
                        <a:t>설치공사 </a:t>
                      </a:r>
                      <a:r>
                        <a:rPr lang="ko-KR" altLang="en-US" sz="1600" b="1" u="none" strike="noStrike" baseline="0" dirty="0">
                          <a:effectLst/>
                        </a:rPr>
                        <a:t>설계</a:t>
                      </a:r>
                      <a:r>
                        <a:rPr lang="en-US" altLang="ko-KR" sz="1600" b="1" u="none" strike="noStrike" baseline="0" dirty="0">
                          <a:effectLst/>
                        </a:rPr>
                        <a:t>/</a:t>
                      </a:r>
                      <a:r>
                        <a:rPr lang="ko-KR" altLang="en-US" sz="1600" b="1" u="none" strike="noStrike" baseline="0" dirty="0">
                          <a:effectLst/>
                        </a:rPr>
                        <a:t>감리 용역</a:t>
                      </a:r>
                      <a:endParaRPr lang="ko-KR" altLang="en-US" sz="1600" b="1" i="0" u="none" strike="noStrike" dirty="0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14288" marR="14288" marT="14288" marB="0" anchor="ctr"/>
                </a:tc>
                <a:tc>
                  <a:txBody>
                    <a:bodyPr/>
                    <a:lstStyle/>
                    <a:p>
                      <a:pPr algn="l" fontAlgn="ctr">
                        <a:lnSpc>
                          <a:spcPct val="100000"/>
                        </a:lnSpc>
                      </a:pPr>
                      <a:r>
                        <a:rPr lang="en-US" altLang="ko-KR" sz="1600" b="1" u="none" strike="noStrike" dirty="0">
                          <a:effectLst/>
                        </a:rPr>
                        <a:t>             561</a:t>
                      </a:r>
                      <a:r>
                        <a:rPr lang="ko-KR" altLang="en-US" sz="1600" b="1" u="none" strike="noStrike" dirty="0">
                          <a:effectLst/>
                        </a:rPr>
                        <a:t>세대</a:t>
                      </a:r>
                      <a:endParaRPr lang="ko-KR" altLang="en-US" sz="1600" b="1" i="0" u="none" strike="noStrike" dirty="0">
                        <a:solidFill>
                          <a:srgbClr val="000000"/>
                        </a:solidFill>
                        <a:effectLst/>
                        <a:latin typeface="맑은 고딕"/>
                      </a:endParaRPr>
                    </a:p>
                  </a:txBody>
                  <a:tcPr marL="14288" marR="14288" marT="14288" marB="0" anchor="ctr"/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99890502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prism isContent="1"/>
      </p:transition>
    </mc:Choice>
    <mc:Fallback xmlns="">
      <p:transition spd="slow">
        <p:fade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모서리가 둥근 직사각형 5"/>
          <p:cNvSpPr/>
          <p:nvPr/>
        </p:nvSpPr>
        <p:spPr>
          <a:xfrm>
            <a:off x="254001" y="214336"/>
            <a:ext cx="13195299" cy="827066"/>
          </a:xfrm>
          <a:prstGeom prst="round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2700"/>
          </a:p>
        </p:txBody>
      </p:sp>
      <p:pic>
        <p:nvPicPr>
          <p:cNvPr id="14" name="그림 1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1421835" y="360276"/>
            <a:ext cx="1823732" cy="522375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381000" y="390630"/>
            <a:ext cx="4495800" cy="4154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21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설계 감리 실적</a:t>
            </a:r>
          </a:p>
        </p:txBody>
      </p:sp>
      <p:graphicFrame>
        <p:nvGraphicFramePr>
          <p:cNvPr id="10" name="표 9"/>
          <p:cNvGraphicFramePr>
            <a:graphicFrameLocks noGrp="1"/>
          </p:cNvGraphicFramePr>
          <p:nvPr>
            <p:extLst/>
          </p:nvPr>
        </p:nvGraphicFramePr>
        <p:xfrm>
          <a:off x="654309" y="1840794"/>
          <a:ext cx="12413298" cy="7885095"/>
        </p:xfrm>
        <a:graphic>
          <a:graphicData uri="http://schemas.openxmlformats.org/drawingml/2006/table">
            <a:tbl>
              <a:tblPr>
                <a:tableStyleId>{B301B821-A1FF-4177-AEE7-76D212191A09}</a:tableStyleId>
              </a:tblPr>
              <a:tblGrid>
                <a:gridCol w="2857755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632467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6094544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1828533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</a:tblGrid>
              <a:tr h="1051310">
                <a:tc gridSpan="4">
                  <a:txBody>
                    <a:bodyPr/>
                    <a:lstStyle/>
                    <a:p>
                      <a:pPr algn="ctr" fontAlgn="ctr"/>
                      <a:r>
                        <a:rPr lang="en-US" altLang="ko-KR" sz="2400" b="1" u="none" strike="noStrike" dirty="0">
                          <a:effectLst/>
                          <a:latin typeface="+mn-ea"/>
                          <a:ea typeface="+mn-ea"/>
                        </a:rPr>
                        <a:t>2020</a:t>
                      </a:r>
                      <a:r>
                        <a:rPr lang="ko-KR" altLang="en-US" sz="2400" b="1" u="none" strike="noStrike" dirty="0">
                          <a:effectLst/>
                          <a:latin typeface="+mn-ea"/>
                          <a:ea typeface="+mn-ea"/>
                        </a:rPr>
                        <a:t>년 설계</a:t>
                      </a:r>
                      <a:r>
                        <a:rPr lang="en-US" altLang="ko-KR" sz="2400" b="1" u="none" strike="noStrike" dirty="0">
                          <a:effectLst/>
                          <a:latin typeface="+mn-ea"/>
                          <a:ea typeface="+mn-ea"/>
                        </a:rPr>
                        <a:t>/</a:t>
                      </a:r>
                      <a:r>
                        <a:rPr lang="ko-KR" altLang="en-US" sz="2400" b="1" u="none" strike="noStrike" dirty="0">
                          <a:effectLst/>
                          <a:latin typeface="+mn-ea"/>
                          <a:ea typeface="+mn-ea"/>
                        </a:rPr>
                        <a:t>감리 과업</a:t>
                      </a:r>
                      <a:r>
                        <a:rPr lang="ko-KR" altLang="en-US" sz="2400" b="1" u="none" strike="noStrike" baseline="0" dirty="0">
                          <a:effectLst/>
                          <a:latin typeface="+mn-ea"/>
                          <a:ea typeface="+mn-ea"/>
                        </a:rPr>
                        <a:t> </a:t>
                      </a:r>
                      <a:r>
                        <a:rPr lang="ko-KR" altLang="en-US" sz="2400" b="1" u="none" strike="noStrike" dirty="0">
                          <a:effectLst/>
                          <a:latin typeface="+mn-ea"/>
                          <a:ea typeface="+mn-ea"/>
                        </a:rPr>
                        <a:t>실적</a:t>
                      </a:r>
                      <a:endParaRPr lang="ko-KR" altLang="en-US" sz="2400" b="1" i="0" u="none" strike="noStrike" dirty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14288" marR="14288" marT="14288" marB="0" anchor="ctr"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algn="ctr" fontAlgn="ctr"/>
                      <a:endParaRPr lang="ko-KR" altLang="en-US" sz="1100" b="0" i="0" u="none" strike="noStrike" dirty="0">
                        <a:solidFill>
                          <a:srgbClr val="000000"/>
                        </a:solidFill>
                        <a:effectLst/>
                        <a:latin typeface="맑은 고딕"/>
                      </a:endParaRPr>
                    </a:p>
                  </a:txBody>
                  <a:tcPr marL="9525" marR="9525" marT="9525" marB="0" anchor="ctr"/>
                </a:tc>
                <a:tc hMerge="1">
                  <a:txBody>
                    <a:bodyPr/>
                    <a:lstStyle/>
                    <a:p>
                      <a:pPr algn="ctr" fontAlgn="ctr"/>
                      <a:endParaRPr lang="ko-KR" altLang="en-US" sz="1100" b="0" i="0" u="none" strike="noStrike" dirty="0">
                        <a:solidFill>
                          <a:srgbClr val="000000"/>
                        </a:solidFill>
                        <a:effectLst/>
                        <a:latin typeface="맑은 고딕"/>
                      </a:endParaRPr>
                    </a:p>
                  </a:txBody>
                  <a:tcPr marL="9525" marR="9525" marT="9525" marB="0" anchor="ctr"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631508">
                <a:tc>
                  <a:txBody>
                    <a:bodyPr/>
                    <a:lstStyle/>
                    <a:p>
                      <a:pPr algn="l" fontAlgn="ctr"/>
                      <a:r>
                        <a:rPr lang="ko-KR" altLang="en-US" sz="1700" b="1" u="none" strike="noStrike" dirty="0">
                          <a:effectLst/>
                          <a:latin typeface="+mj-ea"/>
                          <a:ea typeface="+mj-ea"/>
                        </a:rPr>
                        <a:t>                 발  주  처</a:t>
                      </a:r>
                      <a:endParaRPr lang="ko-KR" altLang="en-US" sz="1700" b="1" i="0" u="none" strike="noStrike" dirty="0">
                        <a:solidFill>
                          <a:srgbClr val="000000"/>
                        </a:solidFill>
                        <a:effectLst/>
                        <a:latin typeface="+mj-ea"/>
                        <a:ea typeface="+mj-ea"/>
                      </a:endParaRPr>
                    </a:p>
                  </a:txBody>
                  <a:tcPr marL="14288" marR="14288" marT="14288" marB="0" anchor="ctr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latinLnBrk="1"/>
                      <a:endParaRPr lang="ko-KR" altLang="en-US" sz="4100" dirty="0"/>
                    </a:p>
                  </a:txBody>
                  <a:tcPr marL="14288" marR="14288" marT="14288" marB="0" anchor="ctr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ko-KR" altLang="en-US" sz="1700" b="1" u="none" strike="noStrike" dirty="0">
                          <a:effectLst/>
                          <a:latin typeface="+mj-ea"/>
                          <a:ea typeface="+mj-ea"/>
                        </a:rPr>
                        <a:t>               공  사  명</a:t>
                      </a:r>
                      <a:endParaRPr lang="ko-KR" altLang="en-US" sz="1700" b="1" i="0" u="none" strike="noStrike" dirty="0">
                        <a:solidFill>
                          <a:srgbClr val="000000"/>
                        </a:solidFill>
                        <a:effectLst/>
                        <a:latin typeface="+mj-ea"/>
                        <a:ea typeface="+mj-ea"/>
                      </a:endParaRPr>
                    </a:p>
                  </a:txBody>
                  <a:tcPr marL="14288" marR="14288" marT="14288" marB="0" anchor="ctr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ko-KR" altLang="en-US" sz="1700" b="1" u="none" strike="noStrike" dirty="0">
                          <a:effectLst/>
                          <a:latin typeface="+mj-ea"/>
                          <a:ea typeface="+mj-ea"/>
                        </a:rPr>
                        <a:t>        세</a:t>
                      </a:r>
                      <a:r>
                        <a:rPr lang="ko-KR" altLang="en-US" sz="1700" b="1" u="none" strike="noStrike" baseline="0" dirty="0">
                          <a:effectLst/>
                          <a:latin typeface="+mj-ea"/>
                          <a:ea typeface="+mj-ea"/>
                        </a:rPr>
                        <a:t> </a:t>
                      </a:r>
                      <a:r>
                        <a:rPr lang="ko-KR" altLang="en-US" sz="1700" b="1" u="none" strike="noStrike" dirty="0">
                          <a:effectLst/>
                          <a:latin typeface="+mj-ea"/>
                          <a:ea typeface="+mj-ea"/>
                        </a:rPr>
                        <a:t>대 수</a:t>
                      </a:r>
                      <a:endParaRPr lang="ko-KR" altLang="en-US" sz="1700" b="1" i="0" u="none" strike="noStrike" dirty="0">
                        <a:solidFill>
                          <a:srgbClr val="000000"/>
                        </a:solidFill>
                        <a:effectLst/>
                        <a:latin typeface="+mj-ea"/>
                        <a:ea typeface="+mj-ea"/>
                      </a:endParaRPr>
                    </a:p>
                  </a:txBody>
                  <a:tcPr marL="14288" marR="14288" marT="14288" marB="0" anchor="ctr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623399">
                <a:tc>
                  <a:txBody>
                    <a:bodyPr/>
                    <a:lstStyle/>
                    <a:p>
                      <a:pPr algn="l" fontAlgn="ctr">
                        <a:lnSpc>
                          <a:spcPct val="100000"/>
                        </a:lnSpc>
                      </a:pPr>
                      <a:r>
                        <a:rPr lang="ko-KR" altLang="en-US" sz="1600" b="1" i="0" u="none" strike="noStrike" dirty="0" err="1">
                          <a:solidFill>
                            <a:srgbClr val="000000"/>
                          </a:solidFill>
                          <a:effectLst/>
                          <a:latin typeface="맑은 고딕"/>
                        </a:rPr>
                        <a:t>상도삼성래미안</a:t>
                      </a:r>
                      <a:r>
                        <a:rPr lang="en-US" altLang="ko-KR" sz="1600" b="1" i="0" u="none" strike="noStrike" dirty="0">
                          <a:solidFill>
                            <a:srgbClr val="000000"/>
                          </a:solidFill>
                          <a:effectLst/>
                          <a:latin typeface="맑은 고딕"/>
                        </a:rPr>
                        <a:t>1</a:t>
                      </a:r>
                      <a:r>
                        <a:rPr lang="ko-KR" altLang="en-US" sz="1600" b="1" i="0" u="none" strike="noStrike" dirty="0">
                          <a:solidFill>
                            <a:srgbClr val="000000"/>
                          </a:solidFill>
                          <a:effectLst/>
                          <a:latin typeface="맑은 고딕"/>
                        </a:rPr>
                        <a:t>차 아파트</a:t>
                      </a:r>
                    </a:p>
                  </a:txBody>
                  <a:tcPr marL="14288" marR="14288" marT="14288" marB="0" anchor="ctr"/>
                </a:tc>
                <a:tc>
                  <a:txBody>
                    <a:bodyPr/>
                    <a:lstStyle/>
                    <a:p>
                      <a:pPr algn="l" fontAlgn="ctr">
                        <a:lnSpc>
                          <a:spcPct val="100000"/>
                        </a:lnSpc>
                      </a:pPr>
                      <a:r>
                        <a:rPr lang="ko-KR" altLang="en-US" sz="1600" b="1" i="0" u="none" strike="noStrike" dirty="0">
                          <a:solidFill>
                            <a:srgbClr val="000000"/>
                          </a:solidFill>
                          <a:effectLst/>
                          <a:latin typeface="맑은 고딕"/>
                        </a:rPr>
                        <a:t>서울시 동작구      </a:t>
                      </a:r>
                    </a:p>
                  </a:txBody>
                  <a:tcPr marL="14288" marR="14288" marT="14288" marB="0" anchor="ctr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ctr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600" b="1" i="0" u="none" strike="noStrike" dirty="0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IP</a:t>
                      </a:r>
                      <a:r>
                        <a:rPr lang="ko-KR" altLang="en-US" sz="1600" b="1" i="0" u="none" strike="noStrike" dirty="0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네트워크 </a:t>
                      </a:r>
                      <a:r>
                        <a:rPr lang="en-US" altLang="ko-KR" sz="1600" b="1" i="0" u="none" strike="noStrike" dirty="0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CCTV </a:t>
                      </a:r>
                      <a:r>
                        <a:rPr lang="ko-KR" altLang="en-US" sz="1600" b="1" i="0" u="none" strike="noStrike" dirty="0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설치공사 설계 </a:t>
                      </a:r>
                      <a:r>
                        <a:rPr lang="en-US" altLang="ko-KR" sz="1600" b="1" i="0" u="none" strike="noStrike" dirty="0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/</a:t>
                      </a:r>
                      <a:r>
                        <a:rPr lang="ko-KR" altLang="en-US" sz="1600" b="1" i="0" u="none" strike="noStrike" dirty="0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감리 용역</a:t>
                      </a:r>
                    </a:p>
                  </a:txBody>
                  <a:tcPr marL="14288" marR="14288" marT="14288" marB="0" anchor="ctr"/>
                </a:tc>
                <a:tc>
                  <a:txBody>
                    <a:bodyPr/>
                    <a:lstStyle/>
                    <a:p>
                      <a:pPr algn="l" fontAlgn="ctr">
                        <a:lnSpc>
                          <a:spcPct val="100000"/>
                        </a:lnSpc>
                      </a:pPr>
                      <a:r>
                        <a:rPr lang="en-US" altLang="ko-KR" sz="1600" b="1" i="0" u="none" strike="noStrike" dirty="0">
                          <a:solidFill>
                            <a:srgbClr val="000000"/>
                          </a:solidFill>
                          <a:effectLst/>
                          <a:latin typeface="맑은 고딕"/>
                        </a:rPr>
                        <a:t>             517</a:t>
                      </a:r>
                      <a:r>
                        <a:rPr lang="ko-KR" altLang="en-US" sz="1600" b="1" i="0" u="none" strike="noStrike" dirty="0">
                          <a:solidFill>
                            <a:srgbClr val="000000"/>
                          </a:solidFill>
                          <a:effectLst/>
                          <a:latin typeface="맑은 고딕"/>
                        </a:rPr>
                        <a:t>세대</a:t>
                      </a:r>
                    </a:p>
                  </a:txBody>
                  <a:tcPr marL="14288" marR="14288" marT="14288" marB="0" anchor="ctr"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623399">
                <a:tc>
                  <a:txBody>
                    <a:bodyPr/>
                    <a:lstStyle/>
                    <a:p>
                      <a:pPr algn="l" fontAlgn="ctr">
                        <a:lnSpc>
                          <a:spcPct val="100000"/>
                        </a:lnSpc>
                      </a:pPr>
                      <a:r>
                        <a:rPr lang="ko-KR" altLang="en-US" sz="1600" b="1" i="0" u="none" strike="noStrike" dirty="0" err="1">
                          <a:solidFill>
                            <a:srgbClr val="000000"/>
                          </a:solidFill>
                          <a:effectLst/>
                          <a:latin typeface="맑은 고딕"/>
                        </a:rPr>
                        <a:t>두정</a:t>
                      </a:r>
                      <a:r>
                        <a:rPr lang="ko-KR" altLang="en-US" sz="1600" b="1" i="0" u="none" strike="noStrike" dirty="0">
                          <a:solidFill>
                            <a:srgbClr val="000000"/>
                          </a:solidFill>
                          <a:effectLst/>
                          <a:latin typeface="맑은 고딕"/>
                        </a:rPr>
                        <a:t> </a:t>
                      </a:r>
                      <a:r>
                        <a:rPr lang="ko-KR" altLang="en-US" sz="1600" b="1" i="0" u="none" strike="noStrike" dirty="0" err="1">
                          <a:solidFill>
                            <a:srgbClr val="000000"/>
                          </a:solidFill>
                          <a:effectLst/>
                          <a:latin typeface="맑은 고딕"/>
                        </a:rPr>
                        <a:t>계룡리슈빌</a:t>
                      </a:r>
                      <a:endParaRPr lang="ko-KR" altLang="en-US" sz="1600" b="1" i="0" u="none" strike="noStrike" dirty="0">
                        <a:solidFill>
                          <a:srgbClr val="000000"/>
                        </a:solidFill>
                        <a:effectLst/>
                        <a:latin typeface="맑은 고딕"/>
                      </a:endParaRPr>
                    </a:p>
                  </a:txBody>
                  <a:tcPr marL="14288" marR="14288" marT="14288" marB="0" anchor="ctr"/>
                </a:tc>
                <a:tc>
                  <a:txBody>
                    <a:bodyPr/>
                    <a:lstStyle/>
                    <a:p>
                      <a:pPr algn="l" fontAlgn="ctr">
                        <a:lnSpc>
                          <a:spcPct val="100000"/>
                        </a:lnSpc>
                      </a:pPr>
                      <a:r>
                        <a:rPr lang="ko-KR" altLang="en-US" sz="1600" b="1" i="0" u="none" strike="noStrike" dirty="0">
                          <a:solidFill>
                            <a:srgbClr val="000000"/>
                          </a:solidFill>
                          <a:effectLst/>
                          <a:latin typeface="맑은 고딕"/>
                        </a:rPr>
                        <a:t>천안시 </a:t>
                      </a:r>
                      <a:r>
                        <a:rPr lang="ko-KR" altLang="en-US" sz="1600" b="1" i="0" u="none" strike="noStrike" dirty="0" err="1">
                          <a:solidFill>
                            <a:srgbClr val="000000"/>
                          </a:solidFill>
                          <a:effectLst/>
                          <a:latin typeface="맑은 고딕"/>
                        </a:rPr>
                        <a:t>서북구</a:t>
                      </a:r>
                      <a:endParaRPr lang="ko-KR" altLang="en-US" sz="1600" b="1" i="0" u="none" strike="noStrike" dirty="0">
                        <a:solidFill>
                          <a:srgbClr val="000000"/>
                        </a:solidFill>
                        <a:effectLst/>
                        <a:latin typeface="맑은 고딕"/>
                      </a:endParaRPr>
                    </a:p>
                  </a:txBody>
                  <a:tcPr marL="14288" marR="14288" marT="14288" marB="0" anchor="ctr"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ctr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600" b="1" i="0" u="none" strike="noStrike" dirty="0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IP</a:t>
                      </a:r>
                      <a:r>
                        <a:rPr lang="ko-KR" altLang="en-US" sz="1600" b="1" i="0" u="none" strike="noStrike" dirty="0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네트워크 </a:t>
                      </a:r>
                      <a:r>
                        <a:rPr lang="en-US" altLang="ko-KR" sz="1600" b="1" i="0" u="none" strike="noStrike" dirty="0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CCTV </a:t>
                      </a:r>
                      <a:r>
                        <a:rPr lang="ko-KR" altLang="en-US" sz="1600" b="1" i="0" u="none" strike="noStrike" dirty="0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설치공사 설계</a:t>
                      </a:r>
                      <a:r>
                        <a:rPr lang="en-US" altLang="ko-KR" sz="1600" b="1" i="0" u="none" strike="noStrike" dirty="0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/</a:t>
                      </a:r>
                      <a:r>
                        <a:rPr lang="ko-KR" altLang="en-US" sz="1600" b="1" i="0" u="none" strike="noStrike" dirty="0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감리 용역</a:t>
                      </a:r>
                    </a:p>
                  </a:txBody>
                  <a:tcPr marL="14288" marR="14288" marT="14288" marB="0" anchor="ctr"/>
                </a:tc>
                <a:tc>
                  <a:txBody>
                    <a:bodyPr/>
                    <a:lstStyle/>
                    <a:p>
                      <a:pPr algn="l" fontAlgn="ctr">
                        <a:lnSpc>
                          <a:spcPct val="100000"/>
                        </a:lnSpc>
                      </a:pPr>
                      <a:r>
                        <a:rPr lang="en-US" altLang="ko-KR" sz="1600" b="1" i="0" u="none" strike="noStrike" dirty="0">
                          <a:solidFill>
                            <a:srgbClr val="000000"/>
                          </a:solidFill>
                          <a:effectLst/>
                          <a:latin typeface="맑은 고딕"/>
                        </a:rPr>
                        <a:t>             386</a:t>
                      </a:r>
                      <a:r>
                        <a:rPr lang="ko-KR" altLang="en-US" sz="1600" b="1" i="0" u="none" strike="noStrike" dirty="0">
                          <a:solidFill>
                            <a:srgbClr val="000000"/>
                          </a:solidFill>
                          <a:effectLst/>
                          <a:latin typeface="맑은 고딕"/>
                        </a:rPr>
                        <a:t>세대</a:t>
                      </a:r>
                    </a:p>
                  </a:txBody>
                  <a:tcPr marL="14288" marR="14288" marT="14288" marB="0" anchor="ctr"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623399">
                <a:tc>
                  <a:txBody>
                    <a:bodyPr/>
                    <a:lstStyle/>
                    <a:p>
                      <a:pPr algn="l" fontAlgn="ctr">
                        <a:lnSpc>
                          <a:spcPct val="100000"/>
                        </a:lnSpc>
                      </a:pPr>
                      <a:r>
                        <a:rPr lang="ko-KR" altLang="en-US" sz="1600" b="1" i="0" u="none" strike="noStrike" dirty="0" err="1">
                          <a:solidFill>
                            <a:srgbClr val="000000"/>
                          </a:solidFill>
                          <a:effectLst/>
                          <a:latin typeface="맑은 고딕"/>
                        </a:rPr>
                        <a:t>두정</a:t>
                      </a:r>
                      <a:r>
                        <a:rPr lang="ko-KR" altLang="en-US" sz="1600" b="1" i="0" u="none" strike="noStrike" dirty="0">
                          <a:solidFill>
                            <a:srgbClr val="000000"/>
                          </a:solidFill>
                          <a:effectLst/>
                          <a:latin typeface="맑은 고딕"/>
                        </a:rPr>
                        <a:t> </a:t>
                      </a:r>
                      <a:r>
                        <a:rPr lang="ko-KR" altLang="en-US" sz="1600" b="1" i="0" u="none" strike="noStrike" dirty="0" err="1">
                          <a:solidFill>
                            <a:srgbClr val="000000"/>
                          </a:solidFill>
                          <a:effectLst/>
                          <a:latin typeface="맑은 고딕"/>
                        </a:rPr>
                        <a:t>부경파크빌</a:t>
                      </a:r>
                      <a:endParaRPr lang="ko-KR" altLang="en-US" sz="1600" b="1" i="0" u="none" strike="noStrike" dirty="0">
                        <a:solidFill>
                          <a:srgbClr val="000000"/>
                        </a:solidFill>
                        <a:effectLst/>
                        <a:latin typeface="맑은 고딕"/>
                      </a:endParaRPr>
                    </a:p>
                  </a:txBody>
                  <a:tcPr marL="14288" marR="14288" marT="14288" marB="0" anchor="ctr"/>
                </a:tc>
                <a:tc>
                  <a:txBody>
                    <a:bodyPr/>
                    <a:lstStyle/>
                    <a:p>
                      <a:pPr algn="l" fontAlgn="ctr">
                        <a:lnSpc>
                          <a:spcPct val="100000"/>
                        </a:lnSpc>
                      </a:pPr>
                      <a:r>
                        <a:rPr lang="ko-KR" altLang="en-US" sz="1600" b="1" i="0" u="none" strike="noStrike" dirty="0">
                          <a:solidFill>
                            <a:srgbClr val="000000"/>
                          </a:solidFill>
                          <a:effectLst/>
                          <a:latin typeface="맑은 고딕"/>
                        </a:rPr>
                        <a:t>천안시 </a:t>
                      </a:r>
                      <a:r>
                        <a:rPr lang="ko-KR" altLang="en-US" sz="1600" b="1" i="0" u="none" strike="noStrike" dirty="0" err="1">
                          <a:solidFill>
                            <a:srgbClr val="000000"/>
                          </a:solidFill>
                          <a:effectLst/>
                          <a:latin typeface="맑은 고딕"/>
                        </a:rPr>
                        <a:t>서북구</a:t>
                      </a:r>
                      <a:endParaRPr lang="ko-KR" altLang="en-US" sz="1600" b="1" i="0" u="none" strike="noStrike" dirty="0">
                        <a:solidFill>
                          <a:srgbClr val="000000"/>
                        </a:solidFill>
                        <a:effectLst/>
                        <a:latin typeface="맑은 고딕"/>
                      </a:endParaRPr>
                    </a:p>
                  </a:txBody>
                  <a:tcPr marL="14288" marR="14288" marT="14288" marB="0" anchor="ctr"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ctr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600" b="1" i="0" u="none" strike="noStrike" dirty="0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IP</a:t>
                      </a:r>
                      <a:r>
                        <a:rPr lang="ko-KR" altLang="en-US" sz="1600" b="1" i="0" u="none" strike="noStrike" dirty="0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네트워크 </a:t>
                      </a:r>
                      <a:r>
                        <a:rPr lang="en-US" altLang="ko-KR" sz="1600" b="1" i="0" u="none" strike="noStrike" dirty="0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CCTV </a:t>
                      </a:r>
                      <a:r>
                        <a:rPr lang="ko-KR" altLang="en-US" sz="1600" b="1" i="0" u="none" strike="noStrike" dirty="0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설치공사 설계</a:t>
                      </a:r>
                      <a:r>
                        <a:rPr lang="en-US" altLang="ko-KR" sz="1600" b="1" i="0" u="none" strike="noStrike" dirty="0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/</a:t>
                      </a:r>
                      <a:r>
                        <a:rPr lang="ko-KR" altLang="en-US" sz="1600" b="1" i="0" u="none" strike="noStrike" dirty="0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감리 용역</a:t>
                      </a:r>
                    </a:p>
                  </a:txBody>
                  <a:tcPr marL="14288" marR="14288" marT="14288" marB="0" anchor="ctr"/>
                </a:tc>
                <a:tc>
                  <a:txBody>
                    <a:bodyPr/>
                    <a:lstStyle/>
                    <a:p>
                      <a:pPr algn="l" fontAlgn="ctr">
                        <a:lnSpc>
                          <a:spcPct val="100000"/>
                        </a:lnSpc>
                      </a:pPr>
                      <a:r>
                        <a:rPr lang="en-US" altLang="ko-KR" sz="1600" b="1" i="0" u="none" strike="noStrike" dirty="0">
                          <a:solidFill>
                            <a:srgbClr val="000000"/>
                          </a:solidFill>
                          <a:effectLst/>
                          <a:latin typeface="맑은 고딕"/>
                        </a:rPr>
                        <a:t>             170</a:t>
                      </a:r>
                      <a:r>
                        <a:rPr lang="ko-KR" altLang="en-US" sz="1600" b="1" i="0" u="none" strike="noStrike" dirty="0">
                          <a:solidFill>
                            <a:srgbClr val="000000"/>
                          </a:solidFill>
                          <a:effectLst/>
                          <a:latin typeface="맑은 고딕"/>
                        </a:rPr>
                        <a:t>세대</a:t>
                      </a:r>
                    </a:p>
                  </a:txBody>
                  <a:tcPr marL="14288" marR="14288" marT="14288" marB="0" anchor="ctr"/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623399">
                <a:tc>
                  <a:txBody>
                    <a:bodyPr/>
                    <a:lstStyle/>
                    <a:p>
                      <a:pPr algn="l" fontAlgn="ctr">
                        <a:lnSpc>
                          <a:spcPct val="100000"/>
                        </a:lnSpc>
                      </a:pPr>
                      <a:r>
                        <a:rPr lang="ko-KR" altLang="en-US" sz="1600" b="1" i="0" u="none" strike="noStrike" dirty="0">
                          <a:solidFill>
                            <a:srgbClr val="000000"/>
                          </a:solidFill>
                          <a:effectLst/>
                          <a:latin typeface="맑은 고딕"/>
                        </a:rPr>
                        <a:t>권선 </a:t>
                      </a:r>
                      <a:r>
                        <a:rPr lang="ko-KR" altLang="en-US" sz="1600" b="1" i="0" u="none" strike="noStrike" dirty="0" err="1">
                          <a:solidFill>
                            <a:srgbClr val="000000"/>
                          </a:solidFill>
                          <a:effectLst/>
                          <a:latin typeface="맑은 고딕"/>
                        </a:rPr>
                        <a:t>성지아파트</a:t>
                      </a:r>
                      <a:endParaRPr lang="ko-KR" altLang="en-US" sz="1600" b="1" i="0" u="none" strike="noStrike" dirty="0">
                        <a:solidFill>
                          <a:srgbClr val="000000"/>
                        </a:solidFill>
                        <a:effectLst/>
                        <a:latin typeface="맑은 고딕"/>
                      </a:endParaRPr>
                    </a:p>
                  </a:txBody>
                  <a:tcPr marL="14288" marR="14288" marT="14288" marB="0" anchor="ctr"/>
                </a:tc>
                <a:tc>
                  <a:txBody>
                    <a:bodyPr/>
                    <a:lstStyle/>
                    <a:p>
                      <a:pPr algn="l" fontAlgn="ctr">
                        <a:lnSpc>
                          <a:spcPct val="100000"/>
                        </a:lnSpc>
                      </a:pPr>
                      <a:r>
                        <a:rPr lang="ko-KR" altLang="en-US" sz="1600" b="1" i="0" u="none" strike="noStrike" dirty="0">
                          <a:solidFill>
                            <a:srgbClr val="000000"/>
                          </a:solidFill>
                          <a:effectLst/>
                          <a:latin typeface="맑은 고딕"/>
                        </a:rPr>
                        <a:t>수원시권선구      </a:t>
                      </a:r>
                    </a:p>
                  </a:txBody>
                  <a:tcPr marL="14288" marR="14288" marT="14288" marB="0" anchor="ctr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ctr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600" b="1" i="0" u="none" strike="noStrike" dirty="0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IP </a:t>
                      </a:r>
                      <a:r>
                        <a:rPr lang="ko-KR" altLang="en-US" sz="1600" b="1" i="0" u="none" strike="noStrike" dirty="0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네트워크 </a:t>
                      </a:r>
                      <a:r>
                        <a:rPr lang="en-US" altLang="ko-KR" sz="1600" b="1" i="0" u="none" strike="noStrike" dirty="0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CCTV </a:t>
                      </a:r>
                      <a:r>
                        <a:rPr lang="ko-KR" altLang="en-US" sz="1600" b="1" i="0" u="none" strike="noStrike" dirty="0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설치공사 설계</a:t>
                      </a:r>
                      <a:r>
                        <a:rPr lang="en-US" altLang="ko-KR" sz="1600" b="1" i="0" u="none" strike="noStrike" dirty="0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/</a:t>
                      </a:r>
                      <a:r>
                        <a:rPr lang="ko-KR" altLang="en-US" sz="1600" b="1" i="0" u="none" strike="noStrike" dirty="0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감리 용역 </a:t>
                      </a:r>
                    </a:p>
                  </a:txBody>
                  <a:tcPr marL="14288" marR="14288" marT="14288" marB="0" anchor="ctr"/>
                </a:tc>
                <a:tc>
                  <a:txBody>
                    <a:bodyPr/>
                    <a:lstStyle/>
                    <a:p>
                      <a:pPr algn="l" fontAlgn="ctr">
                        <a:lnSpc>
                          <a:spcPct val="100000"/>
                        </a:lnSpc>
                      </a:pPr>
                      <a:r>
                        <a:rPr lang="en-US" altLang="ko-KR" sz="1600" b="1" i="0" u="none" strike="noStrike" dirty="0">
                          <a:solidFill>
                            <a:srgbClr val="000000"/>
                          </a:solidFill>
                          <a:effectLst/>
                          <a:latin typeface="맑은 고딕"/>
                        </a:rPr>
                        <a:t>             660</a:t>
                      </a:r>
                      <a:r>
                        <a:rPr lang="ko-KR" altLang="en-US" sz="1600" b="1" i="0" u="none" strike="noStrike" dirty="0">
                          <a:solidFill>
                            <a:srgbClr val="000000"/>
                          </a:solidFill>
                          <a:effectLst/>
                          <a:latin typeface="맑은 고딕"/>
                        </a:rPr>
                        <a:t>세대</a:t>
                      </a:r>
                    </a:p>
                  </a:txBody>
                  <a:tcPr marL="14288" marR="14288" marT="14288" marB="0" anchor="ctr"/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623399">
                <a:tc>
                  <a:txBody>
                    <a:bodyPr/>
                    <a:lstStyle/>
                    <a:p>
                      <a:pPr algn="l" fontAlgn="ctr">
                        <a:lnSpc>
                          <a:spcPct val="100000"/>
                        </a:lnSpc>
                      </a:pPr>
                      <a:r>
                        <a:rPr lang="ko-KR" altLang="en-US" sz="1600" b="1" i="0" u="none" strike="noStrike" dirty="0" err="1">
                          <a:solidFill>
                            <a:srgbClr val="000000"/>
                          </a:solidFill>
                          <a:effectLst/>
                          <a:latin typeface="맑은 고딕"/>
                        </a:rPr>
                        <a:t>비산한화꿈그린아파트</a:t>
                      </a:r>
                      <a:endParaRPr lang="ko-KR" altLang="en-US" sz="1600" b="1" i="0" u="none" strike="noStrike" dirty="0">
                        <a:solidFill>
                          <a:srgbClr val="000000"/>
                        </a:solidFill>
                        <a:effectLst/>
                        <a:latin typeface="맑은 고딕"/>
                      </a:endParaRPr>
                    </a:p>
                  </a:txBody>
                  <a:tcPr marL="14288" marR="14288" marT="14288" marB="0" anchor="ctr"/>
                </a:tc>
                <a:tc>
                  <a:txBody>
                    <a:bodyPr/>
                    <a:lstStyle/>
                    <a:p>
                      <a:pPr algn="l" fontAlgn="ctr">
                        <a:lnSpc>
                          <a:spcPct val="100000"/>
                        </a:lnSpc>
                      </a:pPr>
                      <a:r>
                        <a:rPr lang="ko-KR" altLang="en-US" sz="1600" b="1" i="0" u="none" strike="noStrike" baseline="0" dirty="0">
                          <a:solidFill>
                            <a:srgbClr val="000000"/>
                          </a:solidFill>
                          <a:effectLst/>
                          <a:latin typeface="맑은 고딕"/>
                        </a:rPr>
                        <a:t>안양시 동안구</a:t>
                      </a:r>
                      <a:endParaRPr lang="ko-KR" altLang="en-US" sz="1600" b="1" i="0" u="none" strike="noStrike" dirty="0">
                        <a:solidFill>
                          <a:srgbClr val="000000"/>
                        </a:solidFill>
                        <a:effectLst/>
                        <a:latin typeface="맑은 고딕"/>
                      </a:endParaRPr>
                    </a:p>
                  </a:txBody>
                  <a:tcPr marL="14288" marR="14288" marT="14288" marB="0" anchor="ctr"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ctr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600" b="1" i="0" u="none" strike="noStrike" dirty="0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IP</a:t>
                      </a:r>
                      <a:r>
                        <a:rPr lang="ko-KR" altLang="en-US" sz="1600" b="1" i="0" u="none" strike="noStrike" dirty="0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네트워크 </a:t>
                      </a:r>
                      <a:r>
                        <a:rPr lang="en-US" altLang="ko-KR" sz="1600" b="1" i="0" u="none" strike="noStrike" dirty="0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CCTV </a:t>
                      </a:r>
                      <a:r>
                        <a:rPr lang="ko-KR" altLang="en-US" sz="1600" b="1" i="0" u="none" strike="noStrike" dirty="0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설치공사 설계</a:t>
                      </a:r>
                      <a:r>
                        <a:rPr lang="en-US" altLang="ko-KR" sz="1600" b="1" i="0" u="none" strike="noStrike" dirty="0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/</a:t>
                      </a:r>
                      <a:r>
                        <a:rPr lang="ko-KR" altLang="en-US" sz="1600" b="1" i="0" u="none" strike="noStrike" dirty="0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감리 용역</a:t>
                      </a:r>
                    </a:p>
                  </a:txBody>
                  <a:tcPr marL="14288" marR="14288" marT="14288" marB="0" anchor="ctr"/>
                </a:tc>
                <a:tc>
                  <a:txBody>
                    <a:bodyPr/>
                    <a:lstStyle/>
                    <a:p>
                      <a:pPr algn="l" fontAlgn="ctr">
                        <a:lnSpc>
                          <a:spcPct val="100000"/>
                        </a:lnSpc>
                      </a:pPr>
                      <a:r>
                        <a:rPr lang="en-US" altLang="ko-KR" sz="1600" b="1" i="0" u="none" strike="noStrike" dirty="0">
                          <a:solidFill>
                            <a:srgbClr val="000000"/>
                          </a:solidFill>
                          <a:effectLst/>
                          <a:latin typeface="맑은 고딕"/>
                        </a:rPr>
                        <a:t>             774</a:t>
                      </a:r>
                      <a:r>
                        <a:rPr lang="ko-KR" altLang="en-US" sz="1600" b="1" i="0" u="none" strike="noStrike" dirty="0">
                          <a:solidFill>
                            <a:srgbClr val="000000"/>
                          </a:solidFill>
                          <a:effectLst/>
                          <a:latin typeface="맑은 고딕"/>
                        </a:rPr>
                        <a:t>세대</a:t>
                      </a:r>
                    </a:p>
                  </a:txBody>
                  <a:tcPr marL="14288" marR="14288" marT="14288" marB="0" anchor="ctr"/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623399">
                <a:tc>
                  <a:txBody>
                    <a:bodyPr/>
                    <a:lstStyle/>
                    <a:p>
                      <a:pPr algn="l" fontAlgn="ctr">
                        <a:lnSpc>
                          <a:spcPct val="100000"/>
                        </a:lnSpc>
                      </a:pPr>
                      <a:r>
                        <a:rPr lang="ko-KR" altLang="en-US" sz="1600" b="1" i="0" u="none" strike="noStrike" dirty="0" err="1">
                          <a:solidFill>
                            <a:srgbClr val="000000"/>
                          </a:solidFill>
                          <a:effectLst/>
                          <a:latin typeface="맑은 고딕"/>
                        </a:rPr>
                        <a:t>양벌리우남아파트</a:t>
                      </a:r>
                      <a:endParaRPr lang="ko-KR" altLang="en-US" sz="1600" b="1" i="0" u="none" strike="noStrike" dirty="0">
                        <a:solidFill>
                          <a:srgbClr val="000000"/>
                        </a:solidFill>
                        <a:effectLst/>
                        <a:latin typeface="맑은 고딕"/>
                      </a:endParaRPr>
                    </a:p>
                  </a:txBody>
                  <a:tcPr marL="14288" marR="14288" marT="14288" marB="0" anchor="ctr"/>
                </a:tc>
                <a:tc>
                  <a:txBody>
                    <a:bodyPr/>
                    <a:lstStyle/>
                    <a:p>
                      <a:pPr algn="l" fontAlgn="ctr">
                        <a:lnSpc>
                          <a:spcPct val="100000"/>
                        </a:lnSpc>
                      </a:pPr>
                      <a:r>
                        <a:rPr lang="ko-KR" altLang="en-US" sz="1600" b="1" i="0" u="none" strike="noStrike" dirty="0">
                          <a:solidFill>
                            <a:srgbClr val="000000"/>
                          </a:solidFill>
                          <a:effectLst/>
                          <a:latin typeface="맑은 고딕"/>
                        </a:rPr>
                        <a:t>광주시 </a:t>
                      </a:r>
                      <a:r>
                        <a:rPr lang="ko-KR" altLang="en-US" sz="1600" b="1" i="0" u="none" strike="noStrike" dirty="0" err="1">
                          <a:solidFill>
                            <a:srgbClr val="000000"/>
                          </a:solidFill>
                          <a:effectLst/>
                          <a:latin typeface="맑은 고딕"/>
                        </a:rPr>
                        <a:t>오포읍</a:t>
                      </a:r>
                      <a:endParaRPr lang="ko-KR" altLang="en-US" sz="1600" b="1" i="0" u="none" strike="noStrike" dirty="0">
                        <a:solidFill>
                          <a:srgbClr val="000000"/>
                        </a:solidFill>
                        <a:effectLst/>
                        <a:latin typeface="맑은 고딕"/>
                      </a:endParaRPr>
                    </a:p>
                  </a:txBody>
                  <a:tcPr marL="14288" marR="14288" marT="14288" marB="0" anchor="ctr"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ctr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600" b="1" i="0" u="none" strike="noStrike" dirty="0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IP</a:t>
                      </a:r>
                      <a:r>
                        <a:rPr lang="ko-KR" altLang="en-US" sz="1600" b="1" i="0" u="none" strike="noStrike" dirty="0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네트워크 </a:t>
                      </a:r>
                      <a:r>
                        <a:rPr lang="en-US" altLang="ko-KR" sz="1600" b="1" i="0" u="none" strike="noStrike" dirty="0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CCTV </a:t>
                      </a:r>
                      <a:r>
                        <a:rPr lang="ko-KR" altLang="en-US" sz="1600" b="1" i="0" u="none" strike="noStrike" dirty="0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설치공사 설계</a:t>
                      </a:r>
                      <a:r>
                        <a:rPr lang="en-US" altLang="ko-KR" sz="1600" b="1" i="0" u="none" strike="noStrike" dirty="0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/</a:t>
                      </a:r>
                      <a:r>
                        <a:rPr lang="ko-KR" altLang="en-US" sz="1600" b="1" i="0" u="none" strike="noStrike" dirty="0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감리 용역</a:t>
                      </a:r>
                    </a:p>
                  </a:txBody>
                  <a:tcPr marL="14288" marR="14288" marT="14288" marB="0" anchor="ctr"/>
                </a:tc>
                <a:tc>
                  <a:txBody>
                    <a:bodyPr/>
                    <a:lstStyle/>
                    <a:p>
                      <a:pPr algn="l" fontAlgn="ctr">
                        <a:lnSpc>
                          <a:spcPct val="100000"/>
                        </a:lnSpc>
                      </a:pPr>
                      <a:r>
                        <a:rPr lang="en-US" altLang="ko-KR" sz="1600" b="1" i="0" u="none" strike="noStrike" dirty="0">
                          <a:solidFill>
                            <a:srgbClr val="000000"/>
                          </a:solidFill>
                          <a:effectLst/>
                          <a:latin typeface="맑은 고딕"/>
                        </a:rPr>
                        <a:t>             448</a:t>
                      </a:r>
                      <a:r>
                        <a:rPr lang="ko-KR" altLang="en-US" sz="1600" b="1" i="0" u="none" strike="noStrike" dirty="0">
                          <a:solidFill>
                            <a:srgbClr val="000000"/>
                          </a:solidFill>
                          <a:effectLst/>
                          <a:latin typeface="맑은 고딕"/>
                        </a:rPr>
                        <a:t>세대</a:t>
                      </a:r>
                    </a:p>
                  </a:txBody>
                  <a:tcPr marL="14288" marR="14288" marT="14288" marB="0" anchor="ctr"/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623399">
                <a:tc>
                  <a:txBody>
                    <a:bodyPr/>
                    <a:lstStyle/>
                    <a:p>
                      <a:pPr algn="l" fontAlgn="ctr">
                        <a:lnSpc>
                          <a:spcPct val="100000"/>
                        </a:lnSpc>
                      </a:pPr>
                      <a:r>
                        <a:rPr lang="ko-KR" altLang="en-US" sz="1600" b="1" i="0" u="none" strike="noStrike" dirty="0" err="1">
                          <a:solidFill>
                            <a:srgbClr val="FF0000"/>
                          </a:solidFill>
                          <a:effectLst/>
                          <a:latin typeface="맑은 고딕"/>
                        </a:rPr>
                        <a:t>학익풍림아이원</a:t>
                      </a:r>
                      <a:endParaRPr lang="ko-KR" altLang="en-US" sz="1600" b="1" i="0" u="none" strike="noStrike" dirty="0">
                        <a:solidFill>
                          <a:srgbClr val="FF0000"/>
                        </a:solidFill>
                        <a:effectLst/>
                        <a:latin typeface="맑은 고딕"/>
                      </a:endParaRPr>
                    </a:p>
                  </a:txBody>
                  <a:tcPr marL="14288" marR="14288" marT="14288" marB="0" anchor="ctr"/>
                </a:tc>
                <a:tc>
                  <a:txBody>
                    <a:bodyPr/>
                    <a:lstStyle/>
                    <a:p>
                      <a:pPr algn="l" fontAlgn="ctr">
                        <a:lnSpc>
                          <a:spcPct val="100000"/>
                        </a:lnSpc>
                      </a:pPr>
                      <a:r>
                        <a:rPr lang="ko-KR" altLang="en-US" sz="1600" b="1" i="0" u="none" strike="noStrike" dirty="0">
                          <a:solidFill>
                            <a:srgbClr val="FF0000"/>
                          </a:solidFill>
                          <a:effectLst/>
                          <a:latin typeface="맑은 고딕"/>
                        </a:rPr>
                        <a:t>인천시 </a:t>
                      </a:r>
                      <a:r>
                        <a:rPr lang="ko-KR" altLang="en-US" sz="1600" b="1" i="0" u="none" strike="noStrike" dirty="0" err="1">
                          <a:solidFill>
                            <a:srgbClr val="FF0000"/>
                          </a:solidFill>
                          <a:effectLst/>
                          <a:latin typeface="맑은 고딕"/>
                        </a:rPr>
                        <a:t>미추홀구</a:t>
                      </a:r>
                      <a:r>
                        <a:rPr lang="ko-KR" altLang="en-US" sz="1600" b="1" i="0" u="none" strike="noStrike" dirty="0">
                          <a:solidFill>
                            <a:srgbClr val="FF0000"/>
                          </a:solidFill>
                          <a:effectLst/>
                          <a:latin typeface="맑은 고딕"/>
                        </a:rPr>
                        <a:t>      </a:t>
                      </a:r>
                    </a:p>
                  </a:txBody>
                  <a:tcPr marL="14288" marR="14288" marT="14288" marB="0" anchor="ctr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ctr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600" b="1" i="0" u="none" strike="noStrike" dirty="0">
                          <a:solidFill>
                            <a:srgbClr val="FF0000"/>
                          </a:solidFill>
                          <a:effectLst/>
                          <a:latin typeface="+mn-lt"/>
                        </a:rPr>
                        <a:t>IP</a:t>
                      </a:r>
                      <a:r>
                        <a:rPr lang="ko-KR" altLang="en-US" sz="1600" b="1" i="0" u="none" strike="noStrike" dirty="0">
                          <a:solidFill>
                            <a:srgbClr val="FF0000"/>
                          </a:solidFill>
                          <a:effectLst/>
                          <a:latin typeface="+mn-lt"/>
                        </a:rPr>
                        <a:t>네트워크 </a:t>
                      </a:r>
                      <a:r>
                        <a:rPr lang="en-US" altLang="ko-KR" sz="1600" b="1" i="0" u="none" strike="noStrike" dirty="0">
                          <a:solidFill>
                            <a:srgbClr val="FF0000"/>
                          </a:solidFill>
                          <a:effectLst/>
                          <a:latin typeface="+mn-lt"/>
                        </a:rPr>
                        <a:t>CCTV </a:t>
                      </a:r>
                      <a:r>
                        <a:rPr lang="ko-KR" altLang="en-US" sz="1600" b="1" i="0" u="none" strike="noStrike" dirty="0">
                          <a:solidFill>
                            <a:srgbClr val="FF0000"/>
                          </a:solidFill>
                          <a:effectLst/>
                          <a:latin typeface="+mn-lt"/>
                        </a:rPr>
                        <a:t>설치공사 설계</a:t>
                      </a:r>
                      <a:r>
                        <a:rPr lang="en-US" altLang="ko-KR" sz="1600" b="1" i="0" u="none" strike="noStrike" dirty="0">
                          <a:solidFill>
                            <a:srgbClr val="FF0000"/>
                          </a:solidFill>
                          <a:effectLst/>
                          <a:latin typeface="+mn-lt"/>
                        </a:rPr>
                        <a:t>/</a:t>
                      </a:r>
                      <a:r>
                        <a:rPr lang="ko-KR" altLang="en-US" sz="1600" b="1" i="0" u="none" strike="noStrike" dirty="0">
                          <a:solidFill>
                            <a:srgbClr val="FF0000"/>
                          </a:solidFill>
                          <a:effectLst/>
                          <a:latin typeface="+mn-lt"/>
                        </a:rPr>
                        <a:t>감리 용역</a:t>
                      </a:r>
                    </a:p>
                  </a:txBody>
                  <a:tcPr marL="14288" marR="14288" marT="14288" marB="0" anchor="ctr"/>
                </a:tc>
                <a:tc>
                  <a:txBody>
                    <a:bodyPr/>
                    <a:lstStyle/>
                    <a:p>
                      <a:pPr algn="l" fontAlgn="ctr">
                        <a:lnSpc>
                          <a:spcPct val="100000"/>
                        </a:lnSpc>
                      </a:pPr>
                      <a:r>
                        <a:rPr lang="en-US" altLang="ko-KR" sz="1600" b="1" i="0" u="none" strike="noStrike" dirty="0">
                          <a:solidFill>
                            <a:srgbClr val="FF0000"/>
                          </a:solidFill>
                          <a:effectLst/>
                          <a:latin typeface="맑은 고딕"/>
                        </a:rPr>
                        <a:t>            2,090</a:t>
                      </a:r>
                      <a:r>
                        <a:rPr lang="ko-KR" altLang="en-US" sz="1600" b="1" i="0" u="none" strike="noStrike" dirty="0">
                          <a:solidFill>
                            <a:srgbClr val="FF0000"/>
                          </a:solidFill>
                          <a:effectLst/>
                          <a:latin typeface="맑은 고딕"/>
                        </a:rPr>
                        <a:t>세대</a:t>
                      </a:r>
                    </a:p>
                  </a:txBody>
                  <a:tcPr marL="14288" marR="14288" marT="14288" marB="0" anchor="ctr"/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623399">
                <a:tc>
                  <a:txBody>
                    <a:bodyPr/>
                    <a:lstStyle/>
                    <a:p>
                      <a:pPr algn="l" fontAlgn="ctr">
                        <a:lnSpc>
                          <a:spcPct val="100000"/>
                        </a:lnSpc>
                      </a:pPr>
                      <a:r>
                        <a:rPr lang="ko-KR" altLang="en-US" sz="1600" b="1" i="0" u="none" strike="noStrike" dirty="0">
                          <a:solidFill>
                            <a:srgbClr val="000000"/>
                          </a:solidFill>
                          <a:effectLst/>
                          <a:latin typeface="맑은 고딕"/>
                        </a:rPr>
                        <a:t>다가신성아파트</a:t>
                      </a:r>
                    </a:p>
                  </a:txBody>
                  <a:tcPr marL="14288" marR="14288" marT="14288" marB="0" anchor="ctr"/>
                </a:tc>
                <a:tc>
                  <a:txBody>
                    <a:bodyPr/>
                    <a:lstStyle/>
                    <a:p>
                      <a:pPr algn="l" fontAlgn="ctr">
                        <a:lnSpc>
                          <a:spcPct val="100000"/>
                        </a:lnSpc>
                      </a:pPr>
                      <a:r>
                        <a:rPr lang="ko-KR" altLang="en-US" sz="1600" b="1" i="0" u="none" strike="noStrike" dirty="0">
                          <a:solidFill>
                            <a:srgbClr val="000000"/>
                          </a:solidFill>
                          <a:effectLst/>
                          <a:latin typeface="맑은 고딕"/>
                        </a:rPr>
                        <a:t>천안시 </a:t>
                      </a:r>
                      <a:r>
                        <a:rPr lang="ko-KR" altLang="en-US" sz="1600" b="1" i="0" u="none" strike="noStrike" dirty="0" err="1">
                          <a:solidFill>
                            <a:srgbClr val="000000"/>
                          </a:solidFill>
                          <a:effectLst/>
                          <a:latin typeface="맑은 고딕"/>
                        </a:rPr>
                        <a:t>동남구</a:t>
                      </a:r>
                      <a:endParaRPr lang="ko-KR" altLang="en-US" sz="1600" b="1" i="0" u="none" strike="noStrike" dirty="0">
                        <a:solidFill>
                          <a:srgbClr val="000000"/>
                        </a:solidFill>
                        <a:effectLst/>
                        <a:latin typeface="맑은 고딕"/>
                      </a:endParaRPr>
                    </a:p>
                  </a:txBody>
                  <a:tcPr marL="14288" marR="14288" marT="14288" marB="0" anchor="ctr"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ctr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600" b="1" i="0" u="none" strike="noStrike" dirty="0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IP</a:t>
                      </a:r>
                      <a:r>
                        <a:rPr lang="ko-KR" altLang="en-US" sz="1600" b="1" i="0" u="none" strike="noStrike" dirty="0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네트워크 </a:t>
                      </a:r>
                      <a:r>
                        <a:rPr lang="en-US" altLang="ko-KR" sz="1600" b="1" i="0" u="none" strike="noStrike" dirty="0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CCTV </a:t>
                      </a:r>
                      <a:r>
                        <a:rPr lang="ko-KR" altLang="en-US" sz="1600" b="1" i="0" u="none" strike="noStrike" dirty="0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설치공사 설계</a:t>
                      </a:r>
                      <a:r>
                        <a:rPr lang="en-US" altLang="ko-KR" sz="1600" b="1" i="0" u="none" strike="noStrike" dirty="0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/</a:t>
                      </a:r>
                      <a:r>
                        <a:rPr lang="ko-KR" altLang="en-US" sz="1600" b="1" i="0" u="none" strike="noStrike" dirty="0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감리 용역</a:t>
                      </a:r>
                    </a:p>
                  </a:txBody>
                  <a:tcPr marL="14288" marR="14288" marT="14288" marB="0" anchor="ctr"/>
                </a:tc>
                <a:tc>
                  <a:txBody>
                    <a:bodyPr/>
                    <a:lstStyle/>
                    <a:p>
                      <a:pPr algn="l" fontAlgn="ctr">
                        <a:lnSpc>
                          <a:spcPct val="100000"/>
                        </a:lnSpc>
                      </a:pPr>
                      <a:r>
                        <a:rPr lang="en-US" altLang="ko-KR" sz="1600" b="1" i="0" u="none" strike="noStrike" dirty="0">
                          <a:solidFill>
                            <a:srgbClr val="000000"/>
                          </a:solidFill>
                          <a:effectLst/>
                          <a:latin typeface="맑은 고딕"/>
                        </a:rPr>
                        <a:t>             364</a:t>
                      </a:r>
                      <a:r>
                        <a:rPr lang="ko-KR" altLang="en-US" sz="1600" b="1" i="0" u="none" strike="noStrike" dirty="0">
                          <a:solidFill>
                            <a:srgbClr val="000000"/>
                          </a:solidFill>
                          <a:effectLst/>
                          <a:latin typeface="맑은 고딕"/>
                        </a:rPr>
                        <a:t>세대</a:t>
                      </a:r>
                    </a:p>
                  </a:txBody>
                  <a:tcPr marL="14288" marR="14288" marT="14288" marB="0" anchor="ctr"/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623399">
                <a:tc>
                  <a:txBody>
                    <a:bodyPr/>
                    <a:lstStyle/>
                    <a:p>
                      <a:pPr algn="l" fontAlgn="ctr">
                        <a:lnSpc>
                          <a:spcPct val="100000"/>
                        </a:lnSpc>
                      </a:pPr>
                      <a:r>
                        <a:rPr lang="ko-KR" altLang="en-US" sz="1600" b="1" i="0" u="none" strike="noStrike" dirty="0" err="1">
                          <a:solidFill>
                            <a:srgbClr val="000000"/>
                          </a:solidFill>
                          <a:effectLst/>
                          <a:latin typeface="맑은 고딕"/>
                        </a:rPr>
                        <a:t>쌍용동두산위브아파트</a:t>
                      </a:r>
                      <a:endParaRPr lang="ko-KR" altLang="en-US" sz="1600" b="1" i="0" u="none" strike="noStrike" dirty="0">
                        <a:solidFill>
                          <a:srgbClr val="000000"/>
                        </a:solidFill>
                        <a:effectLst/>
                        <a:latin typeface="맑은 고딕"/>
                      </a:endParaRPr>
                    </a:p>
                  </a:txBody>
                  <a:tcPr marL="14288" marR="14288" marT="14288" marB="0" anchor="ctr"/>
                </a:tc>
                <a:tc>
                  <a:txBody>
                    <a:bodyPr/>
                    <a:lstStyle/>
                    <a:p>
                      <a:pPr algn="l" fontAlgn="ctr">
                        <a:lnSpc>
                          <a:spcPct val="100000"/>
                        </a:lnSpc>
                      </a:pPr>
                      <a:r>
                        <a:rPr lang="ko-KR" altLang="en-US" sz="1600" b="1" i="0" u="none" strike="noStrike" dirty="0">
                          <a:solidFill>
                            <a:srgbClr val="000000"/>
                          </a:solidFill>
                          <a:effectLst/>
                          <a:latin typeface="맑은 고딕"/>
                        </a:rPr>
                        <a:t>천안시 </a:t>
                      </a:r>
                      <a:r>
                        <a:rPr lang="ko-KR" altLang="en-US" sz="1600" b="1" i="0" u="none" strike="noStrike" dirty="0" err="1">
                          <a:solidFill>
                            <a:srgbClr val="000000"/>
                          </a:solidFill>
                          <a:effectLst/>
                          <a:latin typeface="맑은 고딕"/>
                        </a:rPr>
                        <a:t>서북구</a:t>
                      </a:r>
                      <a:endParaRPr lang="ko-KR" altLang="en-US" sz="1600" b="1" i="0" u="none" strike="noStrike" dirty="0">
                        <a:solidFill>
                          <a:srgbClr val="000000"/>
                        </a:solidFill>
                        <a:effectLst/>
                        <a:latin typeface="맑은 고딕"/>
                      </a:endParaRPr>
                    </a:p>
                  </a:txBody>
                  <a:tcPr marL="14288" marR="14288" marT="14288" marB="0" anchor="ctr"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ctr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600" b="1" i="0" u="none" strike="noStrike" dirty="0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IP</a:t>
                      </a:r>
                      <a:r>
                        <a:rPr lang="ko-KR" altLang="en-US" sz="1600" b="1" i="0" u="none" strike="noStrike" dirty="0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네트워크 </a:t>
                      </a:r>
                      <a:r>
                        <a:rPr lang="en-US" altLang="ko-KR" sz="1600" b="1" i="0" u="none" strike="noStrike" dirty="0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CCTV </a:t>
                      </a:r>
                      <a:r>
                        <a:rPr lang="ko-KR" altLang="en-US" sz="1600" b="1" i="0" u="none" strike="noStrike" dirty="0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설치공사 설계</a:t>
                      </a:r>
                      <a:r>
                        <a:rPr lang="en-US" altLang="ko-KR" sz="1600" b="1" i="0" u="none" strike="noStrike" dirty="0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/</a:t>
                      </a:r>
                      <a:r>
                        <a:rPr lang="ko-KR" altLang="en-US" sz="1600" b="1" i="0" u="none" strike="noStrike" dirty="0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감리 용역</a:t>
                      </a:r>
                    </a:p>
                  </a:txBody>
                  <a:tcPr marL="14288" marR="14288" marT="14288" marB="0" anchor="ctr"/>
                </a:tc>
                <a:tc>
                  <a:txBody>
                    <a:bodyPr/>
                    <a:lstStyle/>
                    <a:p>
                      <a:pPr algn="l" fontAlgn="ctr">
                        <a:lnSpc>
                          <a:spcPct val="100000"/>
                        </a:lnSpc>
                      </a:pPr>
                      <a:r>
                        <a:rPr lang="en-US" altLang="ko-KR" sz="1600" b="1" i="0" u="none" strike="noStrike" dirty="0">
                          <a:solidFill>
                            <a:srgbClr val="000000"/>
                          </a:solidFill>
                          <a:effectLst/>
                          <a:latin typeface="맑은 고딕"/>
                        </a:rPr>
                        <a:t>               99</a:t>
                      </a:r>
                      <a:r>
                        <a:rPr lang="ko-KR" altLang="en-US" sz="1600" b="1" i="0" u="none" strike="noStrike" dirty="0">
                          <a:solidFill>
                            <a:srgbClr val="000000"/>
                          </a:solidFill>
                          <a:effectLst/>
                          <a:latin typeface="맑은 고딕"/>
                        </a:rPr>
                        <a:t>세대</a:t>
                      </a:r>
                    </a:p>
                  </a:txBody>
                  <a:tcPr marL="14288" marR="14288" marT="14288" marB="0" anchor="ctr"/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  <a:tr h="623399">
                <a:tc>
                  <a:txBody>
                    <a:bodyPr/>
                    <a:lstStyle/>
                    <a:p>
                      <a:pPr algn="l" fontAlgn="ctr">
                        <a:lnSpc>
                          <a:spcPct val="100000"/>
                        </a:lnSpc>
                      </a:pPr>
                      <a:r>
                        <a:rPr lang="ko-KR" altLang="en-US" sz="1600" b="1" i="0" u="none" strike="noStrike" dirty="0">
                          <a:solidFill>
                            <a:srgbClr val="000000"/>
                          </a:solidFill>
                          <a:effectLst/>
                          <a:latin typeface="맑은 고딕"/>
                        </a:rPr>
                        <a:t>당진동광아파트</a:t>
                      </a:r>
                    </a:p>
                  </a:txBody>
                  <a:tcPr marL="14288" marR="14288" marT="14288" marB="0" anchor="ctr"/>
                </a:tc>
                <a:tc>
                  <a:txBody>
                    <a:bodyPr/>
                    <a:lstStyle/>
                    <a:p>
                      <a:pPr algn="l" fontAlgn="ctr">
                        <a:lnSpc>
                          <a:spcPct val="100000"/>
                        </a:lnSpc>
                      </a:pPr>
                      <a:r>
                        <a:rPr lang="ko-KR" altLang="en-US" sz="1600" b="1" i="0" u="none" strike="noStrike" dirty="0" err="1">
                          <a:solidFill>
                            <a:srgbClr val="000000"/>
                          </a:solidFill>
                          <a:effectLst/>
                          <a:latin typeface="맑은 고딕"/>
                        </a:rPr>
                        <a:t>당진시</a:t>
                      </a:r>
                      <a:r>
                        <a:rPr lang="ko-KR" altLang="en-US" sz="1600" b="1" i="0" u="none" strike="noStrike" dirty="0">
                          <a:solidFill>
                            <a:srgbClr val="000000"/>
                          </a:solidFill>
                          <a:effectLst/>
                          <a:latin typeface="맑은 고딕"/>
                        </a:rPr>
                        <a:t> 송악읍</a:t>
                      </a:r>
                    </a:p>
                  </a:txBody>
                  <a:tcPr marL="14288" marR="14288" marT="14288" marB="0" anchor="ctr"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ctr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600" b="1" i="0" u="none" strike="noStrike" dirty="0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IP</a:t>
                      </a:r>
                      <a:r>
                        <a:rPr lang="ko-KR" altLang="en-US" sz="1600" b="1" i="0" u="none" strike="noStrike" dirty="0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네트워크 </a:t>
                      </a:r>
                      <a:r>
                        <a:rPr lang="en-US" altLang="ko-KR" sz="1600" b="1" i="0" u="none" strike="noStrike" dirty="0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CCTV </a:t>
                      </a:r>
                      <a:r>
                        <a:rPr lang="ko-KR" altLang="en-US" sz="1600" b="1" i="0" u="none" strike="noStrike" dirty="0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설치공사 설계</a:t>
                      </a:r>
                      <a:r>
                        <a:rPr lang="en-US" altLang="ko-KR" sz="1600" b="1" i="0" u="none" strike="noStrike" dirty="0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/</a:t>
                      </a:r>
                      <a:r>
                        <a:rPr lang="ko-KR" altLang="en-US" sz="1600" b="1" i="0" u="none" strike="noStrike" dirty="0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감리 용역</a:t>
                      </a:r>
                    </a:p>
                  </a:txBody>
                  <a:tcPr marL="14288" marR="14288" marT="14288" marB="0" anchor="ctr"/>
                </a:tc>
                <a:tc>
                  <a:txBody>
                    <a:bodyPr/>
                    <a:lstStyle/>
                    <a:p>
                      <a:pPr algn="l" fontAlgn="ctr">
                        <a:lnSpc>
                          <a:spcPct val="100000"/>
                        </a:lnSpc>
                      </a:pPr>
                      <a:r>
                        <a:rPr lang="en-US" altLang="ko-KR" sz="1600" b="1" i="0" u="none" strike="noStrike" dirty="0">
                          <a:solidFill>
                            <a:srgbClr val="000000"/>
                          </a:solidFill>
                          <a:effectLst/>
                          <a:latin typeface="맑은 고딕"/>
                        </a:rPr>
                        <a:t>              655</a:t>
                      </a:r>
                      <a:r>
                        <a:rPr lang="ko-KR" altLang="en-US" sz="1600" b="1" i="0" u="none" strike="noStrike" dirty="0">
                          <a:solidFill>
                            <a:srgbClr val="000000"/>
                          </a:solidFill>
                          <a:effectLst/>
                          <a:latin typeface="맑은 고딕"/>
                        </a:rPr>
                        <a:t>세대</a:t>
                      </a:r>
                    </a:p>
                  </a:txBody>
                  <a:tcPr marL="14288" marR="14288" marT="14288" marB="0" anchor="ctr"/>
                </a:tc>
                <a:extLst>
                  <a:ext uri="{0D108BD9-81ED-4DB2-BD59-A6C34878D82A}">
                    <a16:rowId xmlns:a16="http://schemas.microsoft.com/office/drawing/2014/main" val="3651327189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64393804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prism isContent="1"/>
      </p:transition>
    </mc:Choice>
    <mc:Fallback xmlns="">
      <p:transition spd="slow">
        <p:fade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모서리가 둥근 직사각형 5"/>
          <p:cNvSpPr/>
          <p:nvPr/>
        </p:nvSpPr>
        <p:spPr>
          <a:xfrm>
            <a:off x="254001" y="214336"/>
            <a:ext cx="13195299" cy="827066"/>
          </a:xfrm>
          <a:prstGeom prst="round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2700"/>
          </a:p>
        </p:txBody>
      </p:sp>
      <p:pic>
        <p:nvPicPr>
          <p:cNvPr id="14" name="그림 1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1421835" y="360276"/>
            <a:ext cx="1823732" cy="522375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381000" y="390630"/>
            <a:ext cx="4495800" cy="4154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21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설계 감리 실적</a:t>
            </a:r>
          </a:p>
        </p:txBody>
      </p:sp>
      <p:graphicFrame>
        <p:nvGraphicFramePr>
          <p:cNvPr id="9" name="표 8"/>
          <p:cNvGraphicFramePr>
            <a:graphicFrameLocks noGrp="1"/>
          </p:cNvGraphicFramePr>
          <p:nvPr>
            <p:extLst/>
          </p:nvPr>
        </p:nvGraphicFramePr>
        <p:xfrm>
          <a:off x="785554" y="1953017"/>
          <a:ext cx="12319868" cy="2716814"/>
        </p:xfrm>
        <a:graphic>
          <a:graphicData uri="http://schemas.openxmlformats.org/drawingml/2006/table">
            <a:tbl>
              <a:tblPr>
                <a:tableStyleId>{B301B821-A1FF-4177-AEE7-76D212191A09}</a:tableStyleId>
              </a:tblPr>
              <a:tblGrid>
                <a:gridCol w="2836245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62018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6048672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1814771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</a:tblGrid>
              <a:tr h="950474">
                <a:tc gridSpan="4">
                  <a:txBody>
                    <a:bodyPr/>
                    <a:lstStyle/>
                    <a:p>
                      <a:pPr algn="ctr" fontAlgn="ctr"/>
                      <a:r>
                        <a:rPr lang="en-US" altLang="ko-KR" sz="2400" b="1" u="none" strike="noStrike" dirty="0">
                          <a:effectLst/>
                          <a:latin typeface="+mn-ea"/>
                          <a:ea typeface="+mn-ea"/>
                        </a:rPr>
                        <a:t>2020</a:t>
                      </a:r>
                      <a:r>
                        <a:rPr lang="ko-KR" altLang="en-US" sz="2400" b="1" u="none" strike="noStrike" dirty="0">
                          <a:effectLst/>
                          <a:latin typeface="+mn-ea"/>
                          <a:ea typeface="+mn-ea"/>
                        </a:rPr>
                        <a:t>년 설계</a:t>
                      </a:r>
                      <a:r>
                        <a:rPr lang="en-US" altLang="ko-KR" sz="2400" b="1" u="none" strike="noStrike" dirty="0">
                          <a:effectLst/>
                          <a:latin typeface="+mn-ea"/>
                          <a:ea typeface="+mn-ea"/>
                        </a:rPr>
                        <a:t>/</a:t>
                      </a:r>
                      <a:r>
                        <a:rPr lang="ko-KR" altLang="en-US" sz="2400" b="1" u="none" strike="noStrike" dirty="0">
                          <a:effectLst/>
                          <a:latin typeface="+mn-ea"/>
                          <a:ea typeface="+mn-ea"/>
                        </a:rPr>
                        <a:t>감리 과업</a:t>
                      </a:r>
                      <a:r>
                        <a:rPr lang="ko-KR" altLang="en-US" sz="2400" b="1" u="none" strike="noStrike" baseline="0" dirty="0">
                          <a:effectLst/>
                          <a:latin typeface="+mn-ea"/>
                          <a:ea typeface="+mn-ea"/>
                        </a:rPr>
                        <a:t> </a:t>
                      </a:r>
                      <a:r>
                        <a:rPr lang="ko-KR" altLang="en-US" sz="2400" b="1" u="none" strike="noStrike" dirty="0">
                          <a:effectLst/>
                          <a:latin typeface="+mn-ea"/>
                          <a:ea typeface="+mn-ea"/>
                        </a:rPr>
                        <a:t>실적</a:t>
                      </a:r>
                      <a:endParaRPr lang="ko-KR" altLang="en-US" sz="2400" b="1" i="0" u="none" strike="noStrike" dirty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14288" marR="14288" marT="14288" marB="0" anchor="ctr"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algn="ctr" fontAlgn="ctr"/>
                      <a:endParaRPr lang="ko-KR" altLang="en-US" sz="1100" b="0" i="0" u="none" strike="noStrike" dirty="0">
                        <a:solidFill>
                          <a:srgbClr val="000000"/>
                        </a:solidFill>
                        <a:effectLst/>
                        <a:latin typeface="맑은 고딕"/>
                      </a:endParaRPr>
                    </a:p>
                  </a:txBody>
                  <a:tcPr marL="9525" marR="9525" marT="9525" marB="0" anchor="ctr"/>
                </a:tc>
                <a:tc hMerge="1">
                  <a:txBody>
                    <a:bodyPr/>
                    <a:lstStyle/>
                    <a:p>
                      <a:pPr algn="ctr" fontAlgn="ctr"/>
                      <a:endParaRPr lang="ko-KR" altLang="en-US" sz="1100" b="0" i="0" u="none" strike="noStrike" dirty="0">
                        <a:solidFill>
                          <a:srgbClr val="000000"/>
                        </a:solidFill>
                        <a:effectLst/>
                        <a:latin typeface="맑은 고딕"/>
                      </a:endParaRPr>
                    </a:p>
                  </a:txBody>
                  <a:tcPr marL="9525" marR="9525" marT="9525" marB="0" anchor="ctr"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631508">
                <a:tc>
                  <a:txBody>
                    <a:bodyPr/>
                    <a:lstStyle/>
                    <a:p>
                      <a:pPr algn="l" fontAlgn="ctr"/>
                      <a:r>
                        <a:rPr lang="ko-KR" altLang="en-US" sz="1700" b="1" u="none" strike="noStrike" dirty="0">
                          <a:effectLst/>
                          <a:latin typeface="+mj-ea"/>
                          <a:ea typeface="+mj-ea"/>
                        </a:rPr>
                        <a:t>                 발  주  처</a:t>
                      </a:r>
                      <a:endParaRPr lang="ko-KR" altLang="en-US" sz="1700" b="1" i="0" u="none" strike="noStrike" dirty="0">
                        <a:solidFill>
                          <a:srgbClr val="000000"/>
                        </a:solidFill>
                        <a:effectLst/>
                        <a:latin typeface="+mj-ea"/>
                        <a:ea typeface="+mj-ea"/>
                      </a:endParaRPr>
                    </a:p>
                  </a:txBody>
                  <a:tcPr marL="14288" marR="14288" marT="14288" marB="0" anchor="ctr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latinLnBrk="1"/>
                      <a:endParaRPr lang="ko-KR" altLang="en-US" sz="4100" dirty="0"/>
                    </a:p>
                  </a:txBody>
                  <a:tcPr marL="14288" marR="14288" marT="14288" marB="0" anchor="ctr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ko-KR" altLang="en-US" sz="1700" b="1" u="none" strike="noStrike" dirty="0">
                          <a:effectLst/>
                          <a:latin typeface="+mj-ea"/>
                          <a:ea typeface="+mj-ea"/>
                        </a:rPr>
                        <a:t>               공  사  명</a:t>
                      </a:r>
                      <a:endParaRPr lang="ko-KR" altLang="en-US" sz="1700" b="1" i="0" u="none" strike="noStrike" dirty="0">
                        <a:solidFill>
                          <a:srgbClr val="000000"/>
                        </a:solidFill>
                        <a:effectLst/>
                        <a:latin typeface="+mj-ea"/>
                        <a:ea typeface="+mj-ea"/>
                      </a:endParaRPr>
                    </a:p>
                  </a:txBody>
                  <a:tcPr marL="14288" marR="14288" marT="14288" marB="0" anchor="ctr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ko-KR" altLang="en-US" sz="1700" b="1" u="none" strike="noStrike" dirty="0">
                          <a:effectLst/>
                          <a:latin typeface="+mj-ea"/>
                          <a:ea typeface="+mj-ea"/>
                        </a:rPr>
                        <a:t>        세</a:t>
                      </a:r>
                      <a:r>
                        <a:rPr lang="ko-KR" altLang="en-US" sz="1700" b="1" u="none" strike="noStrike" baseline="0" dirty="0">
                          <a:effectLst/>
                          <a:latin typeface="+mj-ea"/>
                          <a:ea typeface="+mj-ea"/>
                        </a:rPr>
                        <a:t> </a:t>
                      </a:r>
                      <a:r>
                        <a:rPr lang="ko-KR" altLang="en-US" sz="1700" b="1" u="none" strike="noStrike" dirty="0">
                          <a:effectLst/>
                          <a:latin typeface="+mj-ea"/>
                          <a:ea typeface="+mj-ea"/>
                        </a:rPr>
                        <a:t>대 수</a:t>
                      </a:r>
                      <a:endParaRPr lang="ko-KR" altLang="en-US" sz="1700" b="1" i="0" u="none" strike="noStrike" dirty="0">
                        <a:solidFill>
                          <a:srgbClr val="000000"/>
                        </a:solidFill>
                        <a:effectLst/>
                        <a:latin typeface="+mj-ea"/>
                        <a:ea typeface="+mj-ea"/>
                      </a:endParaRPr>
                    </a:p>
                  </a:txBody>
                  <a:tcPr marL="14288" marR="14288" marT="14288" marB="0" anchor="ctr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563606">
                <a:tc>
                  <a:txBody>
                    <a:bodyPr/>
                    <a:lstStyle/>
                    <a:p>
                      <a:pPr algn="l" fontAlgn="ctr">
                        <a:lnSpc>
                          <a:spcPct val="100000"/>
                        </a:lnSpc>
                      </a:pPr>
                      <a:r>
                        <a:rPr lang="ko-KR" altLang="en-US" sz="1600" b="1" i="0" u="none" strike="noStrike" dirty="0" err="1">
                          <a:solidFill>
                            <a:srgbClr val="000000"/>
                          </a:solidFill>
                          <a:effectLst/>
                          <a:latin typeface="맑은 고딕"/>
                        </a:rPr>
                        <a:t>아산서해그랑블</a:t>
                      </a:r>
                      <a:r>
                        <a:rPr lang="en-US" altLang="ko-KR" sz="1600" b="1" i="0" u="none" strike="noStrike" dirty="0">
                          <a:solidFill>
                            <a:srgbClr val="000000"/>
                          </a:solidFill>
                          <a:effectLst/>
                          <a:latin typeface="맑은 고딕"/>
                        </a:rPr>
                        <a:t>2</a:t>
                      </a:r>
                      <a:r>
                        <a:rPr lang="ko-KR" altLang="en-US" sz="1600" b="1" i="0" u="none" strike="noStrike" dirty="0" err="1">
                          <a:solidFill>
                            <a:srgbClr val="000000"/>
                          </a:solidFill>
                          <a:effectLst/>
                          <a:latin typeface="맑은 고딕"/>
                        </a:rPr>
                        <a:t>차아파트</a:t>
                      </a:r>
                      <a:endParaRPr lang="ko-KR" altLang="en-US" sz="1600" b="1" i="0" u="none" strike="noStrike" dirty="0">
                        <a:solidFill>
                          <a:srgbClr val="000000"/>
                        </a:solidFill>
                        <a:effectLst/>
                        <a:latin typeface="맑은 고딕"/>
                      </a:endParaRPr>
                    </a:p>
                  </a:txBody>
                  <a:tcPr marL="14288" marR="14288" marT="14288" marB="0" anchor="ctr"/>
                </a:tc>
                <a:tc>
                  <a:txBody>
                    <a:bodyPr/>
                    <a:lstStyle/>
                    <a:p>
                      <a:pPr algn="l" fontAlgn="ctr">
                        <a:lnSpc>
                          <a:spcPct val="100000"/>
                        </a:lnSpc>
                      </a:pPr>
                      <a:r>
                        <a:rPr lang="ko-KR" altLang="en-US" sz="1600" b="1" i="0" u="none" strike="noStrike" dirty="0">
                          <a:solidFill>
                            <a:srgbClr val="000000"/>
                          </a:solidFill>
                          <a:effectLst/>
                          <a:latin typeface="맑은 고딕"/>
                        </a:rPr>
                        <a:t>아산시 문화동      </a:t>
                      </a:r>
                    </a:p>
                  </a:txBody>
                  <a:tcPr marL="14288" marR="14288" marT="14288" marB="0" anchor="ctr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ctr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600" b="1" i="0" u="none" strike="noStrike" dirty="0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IP</a:t>
                      </a:r>
                      <a:r>
                        <a:rPr lang="ko-KR" altLang="en-US" sz="1600" b="1" i="0" u="none" strike="noStrike" dirty="0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네트워크 </a:t>
                      </a:r>
                      <a:r>
                        <a:rPr lang="en-US" altLang="ko-KR" sz="1600" b="1" i="0" u="none" strike="noStrike" dirty="0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CCTV </a:t>
                      </a:r>
                      <a:r>
                        <a:rPr lang="ko-KR" altLang="en-US" sz="1600" b="1" i="0" u="none" strike="noStrike" dirty="0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설치공사 설계 </a:t>
                      </a:r>
                      <a:r>
                        <a:rPr lang="en-US" altLang="ko-KR" sz="1600" b="1" i="0" u="none" strike="noStrike" dirty="0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/</a:t>
                      </a:r>
                      <a:r>
                        <a:rPr lang="ko-KR" altLang="en-US" sz="1600" b="1" i="0" u="none" strike="noStrike" dirty="0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감리 용역</a:t>
                      </a:r>
                    </a:p>
                  </a:txBody>
                  <a:tcPr marL="14288" marR="14288" marT="14288" marB="0" anchor="ctr"/>
                </a:tc>
                <a:tc>
                  <a:txBody>
                    <a:bodyPr/>
                    <a:lstStyle/>
                    <a:p>
                      <a:pPr algn="l" fontAlgn="ctr">
                        <a:lnSpc>
                          <a:spcPct val="100000"/>
                        </a:lnSpc>
                      </a:pPr>
                      <a:r>
                        <a:rPr lang="en-US" altLang="ko-KR" sz="1600" b="1" i="0" u="none" strike="noStrike" dirty="0">
                          <a:solidFill>
                            <a:srgbClr val="000000"/>
                          </a:solidFill>
                          <a:effectLst/>
                          <a:latin typeface="맑은 고딕"/>
                        </a:rPr>
                        <a:t>             537</a:t>
                      </a:r>
                      <a:r>
                        <a:rPr lang="ko-KR" altLang="en-US" sz="1600" b="1" i="0" u="none" strike="noStrike" dirty="0">
                          <a:solidFill>
                            <a:srgbClr val="000000"/>
                          </a:solidFill>
                          <a:effectLst/>
                          <a:latin typeface="맑은 고딕"/>
                        </a:rPr>
                        <a:t>세대</a:t>
                      </a:r>
                    </a:p>
                  </a:txBody>
                  <a:tcPr marL="14288" marR="14288" marT="14288" marB="0" anchor="ctr"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563606">
                <a:tc>
                  <a:txBody>
                    <a:bodyPr/>
                    <a:lstStyle/>
                    <a:p>
                      <a:pPr algn="l" fontAlgn="ctr">
                        <a:lnSpc>
                          <a:spcPct val="100000"/>
                        </a:lnSpc>
                      </a:pPr>
                      <a:r>
                        <a:rPr lang="ko-KR" altLang="en-US" sz="1600" b="1" i="0" u="none" strike="noStrike" dirty="0">
                          <a:solidFill>
                            <a:srgbClr val="000000"/>
                          </a:solidFill>
                          <a:effectLst/>
                          <a:latin typeface="맑은 고딕"/>
                        </a:rPr>
                        <a:t>보령대우아파트</a:t>
                      </a:r>
                    </a:p>
                  </a:txBody>
                  <a:tcPr marL="14288" marR="14288" marT="14288" marB="0" anchor="ctr"/>
                </a:tc>
                <a:tc>
                  <a:txBody>
                    <a:bodyPr/>
                    <a:lstStyle/>
                    <a:p>
                      <a:pPr algn="l" fontAlgn="ctr">
                        <a:lnSpc>
                          <a:spcPct val="100000"/>
                        </a:lnSpc>
                      </a:pPr>
                      <a:r>
                        <a:rPr lang="ko-KR" altLang="en-US" sz="1600" b="1" i="0" u="none" strike="noStrike" dirty="0">
                          <a:solidFill>
                            <a:srgbClr val="000000"/>
                          </a:solidFill>
                          <a:effectLst/>
                          <a:latin typeface="맑은 고딕"/>
                        </a:rPr>
                        <a:t>보령시 </a:t>
                      </a:r>
                      <a:r>
                        <a:rPr lang="ko-KR" altLang="en-US" sz="1600" b="1" i="0" u="none" strike="noStrike">
                          <a:solidFill>
                            <a:srgbClr val="000000"/>
                          </a:solidFill>
                          <a:effectLst/>
                          <a:latin typeface="맑은 고딕"/>
                        </a:rPr>
                        <a:t>죽전동</a:t>
                      </a:r>
                      <a:endParaRPr lang="en-US" altLang="ko-KR" sz="1600" b="1" i="0" u="none" strike="noStrike">
                        <a:solidFill>
                          <a:srgbClr val="000000"/>
                        </a:solidFill>
                        <a:effectLst/>
                        <a:latin typeface="맑은 고딕"/>
                      </a:endParaRPr>
                    </a:p>
                  </a:txBody>
                  <a:tcPr marL="14288" marR="14288" marT="14288" marB="0" anchor="ctr"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ctr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600" b="1" i="0" u="none" strike="noStrike" dirty="0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IP</a:t>
                      </a:r>
                      <a:r>
                        <a:rPr lang="ko-KR" altLang="en-US" sz="1600" b="1" i="0" u="none" strike="noStrike" dirty="0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네트워크 </a:t>
                      </a:r>
                      <a:r>
                        <a:rPr lang="en-US" altLang="ko-KR" sz="1600" b="1" i="0" u="none" strike="noStrike" dirty="0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CCTV </a:t>
                      </a:r>
                      <a:r>
                        <a:rPr lang="ko-KR" altLang="en-US" sz="1600" b="1" i="0" u="none" strike="noStrike" dirty="0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설치공사 설계</a:t>
                      </a:r>
                      <a:r>
                        <a:rPr lang="en-US" altLang="ko-KR" sz="1600" b="1" i="0" u="none" strike="noStrike" dirty="0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/</a:t>
                      </a:r>
                      <a:r>
                        <a:rPr lang="ko-KR" altLang="en-US" sz="1600" b="1" i="0" u="none" strike="noStrike" dirty="0" err="1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감리용역</a:t>
                      </a:r>
                      <a:endParaRPr lang="ko-KR" altLang="en-US" sz="1600" b="1" i="0" u="none" strike="noStrike" dirty="0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14288" marR="14288" marT="14288" marB="0" anchor="ctr"/>
                </a:tc>
                <a:tc>
                  <a:txBody>
                    <a:bodyPr/>
                    <a:lstStyle/>
                    <a:p>
                      <a:pPr algn="l" fontAlgn="ctr">
                        <a:lnSpc>
                          <a:spcPct val="100000"/>
                        </a:lnSpc>
                      </a:pPr>
                      <a:r>
                        <a:rPr lang="en-US" altLang="ko-KR" sz="1600" b="1" i="0" u="none" strike="noStrike" dirty="0">
                          <a:solidFill>
                            <a:srgbClr val="000000"/>
                          </a:solidFill>
                          <a:effectLst/>
                          <a:latin typeface="맑은 고딕"/>
                        </a:rPr>
                        <a:t>             466</a:t>
                      </a:r>
                      <a:r>
                        <a:rPr lang="ko-KR" altLang="en-US" sz="1600" b="1" i="0" u="none" strike="noStrike" dirty="0">
                          <a:solidFill>
                            <a:srgbClr val="000000"/>
                          </a:solidFill>
                          <a:effectLst/>
                          <a:latin typeface="맑은 고딕"/>
                        </a:rPr>
                        <a:t>세대</a:t>
                      </a:r>
                    </a:p>
                  </a:txBody>
                  <a:tcPr marL="14288" marR="14288" marT="14288" marB="0" anchor="ctr"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</a:tbl>
          </a:graphicData>
        </a:graphic>
      </p:graphicFrame>
      <p:graphicFrame>
        <p:nvGraphicFramePr>
          <p:cNvPr id="10" name="표 9"/>
          <p:cNvGraphicFramePr>
            <a:graphicFrameLocks noGrp="1"/>
          </p:cNvGraphicFramePr>
          <p:nvPr>
            <p:extLst/>
          </p:nvPr>
        </p:nvGraphicFramePr>
        <p:xfrm>
          <a:off x="785554" y="4572973"/>
          <a:ext cx="12319868" cy="563606"/>
        </p:xfrm>
        <a:graphic>
          <a:graphicData uri="http://schemas.openxmlformats.org/drawingml/2006/table">
            <a:tbl>
              <a:tblPr>
                <a:tableStyleId>{B301B821-A1FF-4177-AEE7-76D212191A09}</a:tableStyleId>
              </a:tblPr>
              <a:tblGrid>
                <a:gridCol w="2836245">
                  <a:extLst>
                    <a:ext uri="{9D8B030D-6E8A-4147-A177-3AD203B41FA5}">
                      <a16:colId xmlns:a16="http://schemas.microsoft.com/office/drawing/2014/main" val="1287889997"/>
                    </a:ext>
                  </a:extLst>
                </a:gridCol>
                <a:gridCol w="1620180">
                  <a:extLst>
                    <a:ext uri="{9D8B030D-6E8A-4147-A177-3AD203B41FA5}">
                      <a16:colId xmlns:a16="http://schemas.microsoft.com/office/drawing/2014/main" val="1088541978"/>
                    </a:ext>
                  </a:extLst>
                </a:gridCol>
                <a:gridCol w="6048672">
                  <a:extLst>
                    <a:ext uri="{9D8B030D-6E8A-4147-A177-3AD203B41FA5}">
                      <a16:colId xmlns:a16="http://schemas.microsoft.com/office/drawing/2014/main" val="2944665005"/>
                    </a:ext>
                  </a:extLst>
                </a:gridCol>
                <a:gridCol w="1814771">
                  <a:extLst>
                    <a:ext uri="{9D8B030D-6E8A-4147-A177-3AD203B41FA5}">
                      <a16:colId xmlns:a16="http://schemas.microsoft.com/office/drawing/2014/main" val="894087440"/>
                    </a:ext>
                  </a:extLst>
                </a:gridCol>
              </a:tblGrid>
              <a:tr h="563606">
                <a:tc>
                  <a:txBody>
                    <a:bodyPr/>
                    <a:lstStyle/>
                    <a:p>
                      <a:pPr algn="l" fontAlgn="ctr">
                        <a:lnSpc>
                          <a:spcPct val="100000"/>
                        </a:lnSpc>
                      </a:pPr>
                      <a:r>
                        <a:rPr lang="ko-KR" altLang="en-US" sz="1600" b="1" i="0" u="none" strike="noStrike" dirty="0">
                          <a:solidFill>
                            <a:srgbClr val="FF0000"/>
                          </a:solidFill>
                          <a:effectLst/>
                          <a:latin typeface="맑은 고딕"/>
                        </a:rPr>
                        <a:t>동신</a:t>
                      </a:r>
                      <a:r>
                        <a:rPr lang="en-US" altLang="ko-KR" sz="1600" b="1" i="0" u="none" strike="noStrike" dirty="0">
                          <a:solidFill>
                            <a:srgbClr val="FF0000"/>
                          </a:solidFill>
                          <a:effectLst/>
                          <a:latin typeface="맑은 고딕"/>
                        </a:rPr>
                        <a:t>2</a:t>
                      </a:r>
                      <a:r>
                        <a:rPr lang="ko-KR" altLang="en-US" sz="1600" b="1" i="0" u="none" strike="noStrike" dirty="0" err="1">
                          <a:solidFill>
                            <a:srgbClr val="FF0000"/>
                          </a:solidFill>
                          <a:effectLst/>
                          <a:latin typeface="맑은 고딕"/>
                        </a:rPr>
                        <a:t>단지아파트</a:t>
                      </a:r>
                      <a:endParaRPr lang="ko-KR" altLang="en-US" sz="1600" b="1" i="0" u="none" strike="noStrike" dirty="0">
                        <a:solidFill>
                          <a:srgbClr val="FF0000"/>
                        </a:solidFill>
                        <a:effectLst/>
                        <a:latin typeface="맑은 고딕"/>
                      </a:endParaRPr>
                    </a:p>
                  </a:txBody>
                  <a:tcPr marL="14288" marR="14288" marT="14288" marB="0" anchor="ctr"/>
                </a:tc>
                <a:tc>
                  <a:txBody>
                    <a:bodyPr/>
                    <a:lstStyle/>
                    <a:p>
                      <a:pPr algn="l" fontAlgn="ctr">
                        <a:lnSpc>
                          <a:spcPct val="100000"/>
                        </a:lnSpc>
                      </a:pPr>
                      <a:r>
                        <a:rPr lang="ko-KR" altLang="en-US" sz="1600" b="1" i="0" u="none" strike="noStrike" dirty="0">
                          <a:solidFill>
                            <a:srgbClr val="FF0000"/>
                          </a:solidFill>
                          <a:effectLst/>
                          <a:latin typeface="맑은 고딕"/>
                        </a:rPr>
                        <a:t>수원시 장안구</a:t>
                      </a:r>
                    </a:p>
                  </a:txBody>
                  <a:tcPr marL="14288" marR="14288" marT="14288" marB="0" anchor="ctr"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ctr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600" b="1" i="0" u="none" strike="noStrike" dirty="0">
                          <a:solidFill>
                            <a:srgbClr val="FF0000"/>
                          </a:solidFill>
                          <a:effectLst/>
                          <a:latin typeface="+mn-lt"/>
                        </a:rPr>
                        <a:t>IP</a:t>
                      </a:r>
                      <a:r>
                        <a:rPr lang="ko-KR" altLang="en-US" sz="1600" b="1" i="0" u="none" strike="noStrike" dirty="0">
                          <a:solidFill>
                            <a:srgbClr val="FF0000"/>
                          </a:solidFill>
                          <a:effectLst/>
                          <a:latin typeface="+mn-lt"/>
                        </a:rPr>
                        <a:t>네트워크 </a:t>
                      </a:r>
                      <a:r>
                        <a:rPr lang="en-US" altLang="ko-KR" sz="1600" b="1" i="0" u="none" strike="noStrike" dirty="0">
                          <a:solidFill>
                            <a:srgbClr val="FF0000"/>
                          </a:solidFill>
                          <a:effectLst/>
                          <a:latin typeface="+mn-lt"/>
                        </a:rPr>
                        <a:t>CCTV </a:t>
                      </a:r>
                      <a:r>
                        <a:rPr lang="ko-KR" altLang="en-US" sz="1600" b="1" i="0" u="none" strike="noStrike" dirty="0">
                          <a:solidFill>
                            <a:srgbClr val="FF0000"/>
                          </a:solidFill>
                          <a:effectLst/>
                          <a:latin typeface="+mn-lt"/>
                        </a:rPr>
                        <a:t>설치공사 설계</a:t>
                      </a:r>
                      <a:r>
                        <a:rPr lang="en-US" altLang="ko-KR" sz="1600" b="1" i="0" u="none" strike="noStrike" dirty="0">
                          <a:solidFill>
                            <a:srgbClr val="FF0000"/>
                          </a:solidFill>
                          <a:effectLst/>
                          <a:latin typeface="+mn-lt"/>
                        </a:rPr>
                        <a:t>/</a:t>
                      </a:r>
                      <a:r>
                        <a:rPr lang="ko-KR" altLang="en-US" sz="1600" b="1" i="0" u="none" strike="noStrike" dirty="0" err="1">
                          <a:solidFill>
                            <a:srgbClr val="FF0000"/>
                          </a:solidFill>
                          <a:effectLst/>
                          <a:latin typeface="+mn-lt"/>
                        </a:rPr>
                        <a:t>감리용역</a:t>
                      </a:r>
                      <a:endParaRPr lang="ko-KR" altLang="en-US" sz="1600" b="1" i="0" u="none" strike="noStrike" dirty="0">
                        <a:solidFill>
                          <a:srgbClr val="FF0000"/>
                        </a:solidFill>
                        <a:effectLst/>
                        <a:latin typeface="+mn-lt"/>
                      </a:endParaRPr>
                    </a:p>
                  </a:txBody>
                  <a:tcPr marL="14288" marR="14288" marT="14288" marB="0" anchor="ctr"/>
                </a:tc>
                <a:tc>
                  <a:txBody>
                    <a:bodyPr/>
                    <a:lstStyle/>
                    <a:p>
                      <a:pPr algn="l" fontAlgn="ctr">
                        <a:lnSpc>
                          <a:spcPct val="100000"/>
                        </a:lnSpc>
                      </a:pPr>
                      <a:r>
                        <a:rPr lang="en-US" altLang="ko-KR" sz="1600" b="1" i="0" u="none" strike="noStrike" dirty="0">
                          <a:solidFill>
                            <a:srgbClr val="FF0000"/>
                          </a:solidFill>
                          <a:effectLst/>
                          <a:latin typeface="맑은 고딕"/>
                        </a:rPr>
                        <a:t>            1,992</a:t>
                      </a:r>
                      <a:r>
                        <a:rPr lang="ko-KR" altLang="en-US" sz="1600" b="1" i="0" u="none" strike="noStrike" dirty="0">
                          <a:solidFill>
                            <a:srgbClr val="FF0000"/>
                          </a:solidFill>
                          <a:effectLst/>
                          <a:latin typeface="맑은 고딕"/>
                        </a:rPr>
                        <a:t>세대</a:t>
                      </a:r>
                    </a:p>
                  </a:txBody>
                  <a:tcPr marL="14288" marR="14288" marT="14288" marB="0" anchor="ctr"/>
                </a:tc>
                <a:extLst>
                  <a:ext uri="{0D108BD9-81ED-4DB2-BD59-A6C34878D82A}">
                    <a16:rowId xmlns:a16="http://schemas.microsoft.com/office/drawing/2014/main" val="1599732013"/>
                  </a:ext>
                </a:extLst>
              </a:tr>
            </a:tbl>
          </a:graphicData>
        </a:graphic>
      </p:graphicFrame>
      <p:graphicFrame>
        <p:nvGraphicFramePr>
          <p:cNvPr id="11" name="표 10"/>
          <p:cNvGraphicFramePr>
            <a:graphicFrameLocks noGrp="1"/>
          </p:cNvGraphicFramePr>
          <p:nvPr>
            <p:extLst/>
          </p:nvPr>
        </p:nvGraphicFramePr>
        <p:xfrm>
          <a:off x="785554" y="5136578"/>
          <a:ext cx="12319868" cy="563606"/>
        </p:xfrm>
        <a:graphic>
          <a:graphicData uri="http://schemas.openxmlformats.org/drawingml/2006/table">
            <a:tbl>
              <a:tblPr>
                <a:tableStyleId>{B301B821-A1FF-4177-AEE7-76D212191A09}</a:tableStyleId>
              </a:tblPr>
              <a:tblGrid>
                <a:gridCol w="2836245">
                  <a:extLst>
                    <a:ext uri="{9D8B030D-6E8A-4147-A177-3AD203B41FA5}">
                      <a16:colId xmlns:a16="http://schemas.microsoft.com/office/drawing/2014/main" val="1052840291"/>
                    </a:ext>
                  </a:extLst>
                </a:gridCol>
                <a:gridCol w="1620180">
                  <a:extLst>
                    <a:ext uri="{9D8B030D-6E8A-4147-A177-3AD203B41FA5}">
                      <a16:colId xmlns:a16="http://schemas.microsoft.com/office/drawing/2014/main" val="1354961808"/>
                    </a:ext>
                  </a:extLst>
                </a:gridCol>
                <a:gridCol w="6048672">
                  <a:extLst>
                    <a:ext uri="{9D8B030D-6E8A-4147-A177-3AD203B41FA5}">
                      <a16:colId xmlns:a16="http://schemas.microsoft.com/office/drawing/2014/main" val="2270147690"/>
                    </a:ext>
                  </a:extLst>
                </a:gridCol>
                <a:gridCol w="1814771">
                  <a:extLst>
                    <a:ext uri="{9D8B030D-6E8A-4147-A177-3AD203B41FA5}">
                      <a16:colId xmlns:a16="http://schemas.microsoft.com/office/drawing/2014/main" val="3247780690"/>
                    </a:ext>
                  </a:extLst>
                </a:gridCol>
              </a:tblGrid>
              <a:tr h="563606">
                <a:tc>
                  <a:txBody>
                    <a:bodyPr/>
                    <a:lstStyle/>
                    <a:p>
                      <a:pPr algn="l" fontAlgn="ctr">
                        <a:lnSpc>
                          <a:spcPct val="100000"/>
                        </a:lnSpc>
                      </a:pPr>
                      <a:r>
                        <a:rPr lang="ko-KR" altLang="en-US" sz="1600" b="1" i="0" u="none" strike="noStrike" dirty="0">
                          <a:solidFill>
                            <a:srgbClr val="FF0000"/>
                          </a:solidFill>
                          <a:effectLst/>
                          <a:latin typeface="맑은 고딕"/>
                        </a:rPr>
                        <a:t>시흥</a:t>
                      </a:r>
                      <a:r>
                        <a:rPr lang="en-US" altLang="ko-KR" sz="1600" b="1" i="0" u="none" strike="noStrike" dirty="0">
                          <a:solidFill>
                            <a:srgbClr val="FF0000"/>
                          </a:solidFill>
                          <a:effectLst/>
                          <a:latin typeface="맑은 고딕"/>
                        </a:rPr>
                        <a:t>6</a:t>
                      </a:r>
                      <a:r>
                        <a:rPr lang="ko-KR" altLang="en-US" sz="1600" b="1" i="0" u="none" strike="noStrike" dirty="0" err="1">
                          <a:solidFill>
                            <a:srgbClr val="FF0000"/>
                          </a:solidFill>
                          <a:effectLst/>
                          <a:latin typeface="맑은 고딕"/>
                        </a:rPr>
                        <a:t>차푸르지오</a:t>
                      </a:r>
                      <a:r>
                        <a:rPr lang="en-US" altLang="ko-KR" sz="1600" b="1" i="0" u="none" strike="noStrike" dirty="0">
                          <a:solidFill>
                            <a:srgbClr val="FF0000"/>
                          </a:solidFill>
                          <a:effectLst/>
                          <a:latin typeface="맑은 고딕"/>
                        </a:rPr>
                        <a:t>1</a:t>
                      </a:r>
                      <a:r>
                        <a:rPr lang="ko-KR" altLang="en-US" sz="1600" b="1" i="0" u="none" strike="noStrike" dirty="0" err="1">
                          <a:solidFill>
                            <a:srgbClr val="FF0000"/>
                          </a:solidFill>
                          <a:effectLst/>
                          <a:latin typeface="맑은 고딕"/>
                        </a:rPr>
                        <a:t>단지아파트</a:t>
                      </a:r>
                      <a:endParaRPr lang="ko-KR" altLang="en-US" sz="1600" b="1" i="0" u="none" strike="noStrike" dirty="0">
                        <a:solidFill>
                          <a:srgbClr val="FF0000"/>
                        </a:solidFill>
                        <a:effectLst/>
                        <a:latin typeface="맑은 고딕"/>
                      </a:endParaRPr>
                    </a:p>
                  </a:txBody>
                  <a:tcPr marL="14288" marR="14288" marT="14288" marB="0" anchor="ctr"/>
                </a:tc>
                <a:tc>
                  <a:txBody>
                    <a:bodyPr/>
                    <a:lstStyle/>
                    <a:p>
                      <a:pPr algn="l" fontAlgn="ctr">
                        <a:lnSpc>
                          <a:spcPct val="100000"/>
                        </a:lnSpc>
                      </a:pPr>
                      <a:r>
                        <a:rPr lang="ko-KR" altLang="en-US" sz="1600" b="1" i="0" u="none" strike="noStrike" dirty="0">
                          <a:solidFill>
                            <a:srgbClr val="FF0000"/>
                          </a:solidFill>
                          <a:effectLst/>
                          <a:latin typeface="맑은 고딕"/>
                        </a:rPr>
                        <a:t>시흥시 </a:t>
                      </a:r>
                      <a:r>
                        <a:rPr lang="ko-KR" altLang="en-US" sz="1600" b="1" i="0" u="none" strike="noStrike" dirty="0" err="1">
                          <a:solidFill>
                            <a:srgbClr val="FF0000"/>
                          </a:solidFill>
                          <a:effectLst/>
                          <a:latin typeface="맑은 고딕"/>
                        </a:rPr>
                        <a:t>죽율동</a:t>
                      </a:r>
                      <a:endParaRPr lang="ko-KR" altLang="en-US" sz="1600" b="1" i="0" u="none" strike="noStrike" dirty="0">
                        <a:solidFill>
                          <a:srgbClr val="FF0000"/>
                        </a:solidFill>
                        <a:effectLst/>
                        <a:latin typeface="맑은 고딕"/>
                      </a:endParaRPr>
                    </a:p>
                  </a:txBody>
                  <a:tcPr marL="14288" marR="14288" marT="14288" marB="0" anchor="ctr"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ctr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600" b="1" i="0" u="none" strike="noStrike" dirty="0">
                          <a:solidFill>
                            <a:srgbClr val="FF0000"/>
                          </a:solidFill>
                          <a:effectLst/>
                          <a:latin typeface="+mn-lt"/>
                        </a:rPr>
                        <a:t>IP</a:t>
                      </a:r>
                      <a:r>
                        <a:rPr lang="ko-KR" altLang="en-US" sz="1600" b="1" i="0" u="none" strike="noStrike" dirty="0">
                          <a:solidFill>
                            <a:srgbClr val="FF0000"/>
                          </a:solidFill>
                          <a:effectLst/>
                          <a:latin typeface="+mn-lt"/>
                        </a:rPr>
                        <a:t>네트워크 </a:t>
                      </a:r>
                      <a:r>
                        <a:rPr lang="en-US" altLang="ko-KR" sz="1600" b="1" i="0" u="none" strike="noStrike" dirty="0">
                          <a:solidFill>
                            <a:srgbClr val="FF0000"/>
                          </a:solidFill>
                          <a:effectLst/>
                          <a:latin typeface="+mn-lt"/>
                        </a:rPr>
                        <a:t>CCTV </a:t>
                      </a:r>
                      <a:r>
                        <a:rPr lang="ko-KR" altLang="en-US" sz="1600" b="1" i="0" u="none" strike="noStrike" dirty="0">
                          <a:solidFill>
                            <a:srgbClr val="FF0000"/>
                          </a:solidFill>
                          <a:effectLst/>
                          <a:latin typeface="+mn-lt"/>
                        </a:rPr>
                        <a:t>설치공사 설계</a:t>
                      </a:r>
                      <a:r>
                        <a:rPr lang="en-US" altLang="ko-KR" sz="1600" b="1" i="0" u="none" strike="noStrike" dirty="0">
                          <a:solidFill>
                            <a:srgbClr val="FF0000"/>
                          </a:solidFill>
                          <a:effectLst/>
                          <a:latin typeface="+mn-lt"/>
                        </a:rPr>
                        <a:t>/</a:t>
                      </a:r>
                      <a:r>
                        <a:rPr lang="ko-KR" altLang="en-US" sz="1600" b="1" i="0" u="none" strike="noStrike" dirty="0" err="1">
                          <a:solidFill>
                            <a:srgbClr val="FF0000"/>
                          </a:solidFill>
                          <a:effectLst/>
                          <a:latin typeface="+mn-lt"/>
                        </a:rPr>
                        <a:t>감리용역</a:t>
                      </a:r>
                      <a:endParaRPr lang="ko-KR" altLang="en-US" sz="1600" b="1" i="0" u="none" strike="noStrike" dirty="0">
                        <a:solidFill>
                          <a:srgbClr val="FF0000"/>
                        </a:solidFill>
                        <a:effectLst/>
                        <a:latin typeface="+mn-lt"/>
                      </a:endParaRPr>
                    </a:p>
                  </a:txBody>
                  <a:tcPr marL="14288" marR="14288" marT="14288" marB="0" anchor="ctr"/>
                </a:tc>
                <a:tc>
                  <a:txBody>
                    <a:bodyPr/>
                    <a:lstStyle/>
                    <a:p>
                      <a:pPr algn="l" fontAlgn="ctr">
                        <a:lnSpc>
                          <a:spcPct val="100000"/>
                        </a:lnSpc>
                      </a:pPr>
                      <a:r>
                        <a:rPr lang="en-US" altLang="ko-KR" sz="1600" b="1" i="0" u="none" strike="noStrike" dirty="0">
                          <a:solidFill>
                            <a:srgbClr val="FF0000"/>
                          </a:solidFill>
                          <a:effectLst/>
                          <a:latin typeface="맑은 고딕"/>
                        </a:rPr>
                        <a:t>            1,221</a:t>
                      </a:r>
                      <a:r>
                        <a:rPr lang="ko-KR" altLang="en-US" sz="1600" b="1" i="0" u="none" strike="noStrike" dirty="0">
                          <a:solidFill>
                            <a:srgbClr val="FF0000"/>
                          </a:solidFill>
                          <a:effectLst/>
                          <a:latin typeface="맑은 고딕"/>
                        </a:rPr>
                        <a:t>세대</a:t>
                      </a:r>
                    </a:p>
                  </a:txBody>
                  <a:tcPr marL="14288" marR="14288" marT="14288" marB="0" anchor="ctr"/>
                </a:tc>
                <a:extLst>
                  <a:ext uri="{0D108BD9-81ED-4DB2-BD59-A6C34878D82A}">
                    <a16:rowId xmlns:a16="http://schemas.microsoft.com/office/drawing/2014/main" val="3103094605"/>
                  </a:ext>
                </a:extLst>
              </a:tr>
            </a:tbl>
          </a:graphicData>
        </a:graphic>
      </p:graphicFrame>
      <p:graphicFrame>
        <p:nvGraphicFramePr>
          <p:cNvPr id="12" name="표 11"/>
          <p:cNvGraphicFramePr>
            <a:graphicFrameLocks noGrp="1"/>
          </p:cNvGraphicFramePr>
          <p:nvPr>
            <p:extLst/>
          </p:nvPr>
        </p:nvGraphicFramePr>
        <p:xfrm>
          <a:off x="785554" y="5700184"/>
          <a:ext cx="12319868" cy="563606"/>
        </p:xfrm>
        <a:graphic>
          <a:graphicData uri="http://schemas.openxmlformats.org/drawingml/2006/table">
            <a:tbl>
              <a:tblPr>
                <a:tableStyleId>{B301B821-A1FF-4177-AEE7-76D212191A09}</a:tableStyleId>
              </a:tblPr>
              <a:tblGrid>
                <a:gridCol w="2836245">
                  <a:extLst>
                    <a:ext uri="{9D8B030D-6E8A-4147-A177-3AD203B41FA5}">
                      <a16:colId xmlns:a16="http://schemas.microsoft.com/office/drawing/2014/main" val="2550772961"/>
                    </a:ext>
                  </a:extLst>
                </a:gridCol>
                <a:gridCol w="1620180">
                  <a:extLst>
                    <a:ext uri="{9D8B030D-6E8A-4147-A177-3AD203B41FA5}">
                      <a16:colId xmlns:a16="http://schemas.microsoft.com/office/drawing/2014/main" val="579843298"/>
                    </a:ext>
                  </a:extLst>
                </a:gridCol>
                <a:gridCol w="6048672">
                  <a:extLst>
                    <a:ext uri="{9D8B030D-6E8A-4147-A177-3AD203B41FA5}">
                      <a16:colId xmlns:a16="http://schemas.microsoft.com/office/drawing/2014/main" val="2901869901"/>
                    </a:ext>
                  </a:extLst>
                </a:gridCol>
                <a:gridCol w="1814771">
                  <a:extLst>
                    <a:ext uri="{9D8B030D-6E8A-4147-A177-3AD203B41FA5}">
                      <a16:colId xmlns:a16="http://schemas.microsoft.com/office/drawing/2014/main" val="739176916"/>
                    </a:ext>
                  </a:extLst>
                </a:gridCol>
              </a:tblGrid>
              <a:tr h="563606">
                <a:tc>
                  <a:txBody>
                    <a:bodyPr/>
                    <a:lstStyle/>
                    <a:p>
                      <a:pPr algn="l" fontAlgn="ctr">
                        <a:lnSpc>
                          <a:spcPct val="100000"/>
                        </a:lnSpc>
                      </a:pPr>
                      <a:r>
                        <a:rPr lang="ko-KR" altLang="en-US" sz="1600" b="1" i="0" u="none" strike="noStrike" dirty="0">
                          <a:solidFill>
                            <a:srgbClr val="FF0000"/>
                          </a:solidFill>
                          <a:effectLst/>
                          <a:latin typeface="맑은 고딕"/>
                        </a:rPr>
                        <a:t>도봉서원아파트</a:t>
                      </a:r>
                    </a:p>
                  </a:txBody>
                  <a:tcPr marL="14288" marR="14288" marT="14288" marB="0" anchor="ctr"/>
                </a:tc>
                <a:tc>
                  <a:txBody>
                    <a:bodyPr/>
                    <a:lstStyle/>
                    <a:p>
                      <a:pPr algn="l" fontAlgn="ctr">
                        <a:lnSpc>
                          <a:spcPct val="100000"/>
                        </a:lnSpc>
                      </a:pPr>
                      <a:r>
                        <a:rPr lang="ko-KR" altLang="en-US" sz="1600" b="1" i="0" u="none" strike="noStrike" dirty="0">
                          <a:solidFill>
                            <a:srgbClr val="FF0000"/>
                          </a:solidFill>
                          <a:effectLst/>
                          <a:latin typeface="맑은 고딕"/>
                        </a:rPr>
                        <a:t>서울시 도봉구</a:t>
                      </a:r>
                    </a:p>
                  </a:txBody>
                  <a:tcPr marL="14288" marR="14288" marT="14288" marB="0" anchor="ctr"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ctr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600" b="1" i="0" u="none" strike="noStrike" dirty="0">
                          <a:solidFill>
                            <a:srgbClr val="FF0000"/>
                          </a:solidFill>
                          <a:effectLst/>
                          <a:latin typeface="+mn-lt"/>
                        </a:rPr>
                        <a:t>IP</a:t>
                      </a:r>
                      <a:r>
                        <a:rPr lang="ko-KR" altLang="en-US" sz="1600" b="1" i="0" u="none" strike="noStrike" dirty="0">
                          <a:solidFill>
                            <a:srgbClr val="FF0000"/>
                          </a:solidFill>
                          <a:effectLst/>
                          <a:latin typeface="+mn-lt"/>
                        </a:rPr>
                        <a:t>네트워크 </a:t>
                      </a:r>
                      <a:r>
                        <a:rPr lang="en-US" altLang="ko-KR" sz="1600" b="1" i="0" u="none" strike="noStrike" dirty="0">
                          <a:solidFill>
                            <a:srgbClr val="FF0000"/>
                          </a:solidFill>
                          <a:effectLst/>
                          <a:latin typeface="+mn-lt"/>
                        </a:rPr>
                        <a:t>CCTV </a:t>
                      </a:r>
                      <a:r>
                        <a:rPr lang="ko-KR" altLang="en-US" sz="1600" b="1" i="0" u="none" strike="noStrike" dirty="0">
                          <a:solidFill>
                            <a:srgbClr val="FF0000"/>
                          </a:solidFill>
                          <a:effectLst/>
                          <a:latin typeface="+mn-lt"/>
                        </a:rPr>
                        <a:t>설치공사 설계</a:t>
                      </a:r>
                      <a:r>
                        <a:rPr lang="en-US" altLang="ko-KR" sz="1600" b="1" i="0" u="none" strike="noStrike" dirty="0">
                          <a:solidFill>
                            <a:srgbClr val="FF0000"/>
                          </a:solidFill>
                          <a:effectLst/>
                          <a:latin typeface="+mn-lt"/>
                        </a:rPr>
                        <a:t>/</a:t>
                      </a:r>
                      <a:r>
                        <a:rPr lang="ko-KR" altLang="en-US" sz="1600" b="1" i="0" u="none" strike="noStrike" dirty="0" err="1">
                          <a:solidFill>
                            <a:srgbClr val="FF0000"/>
                          </a:solidFill>
                          <a:effectLst/>
                          <a:latin typeface="+mn-lt"/>
                        </a:rPr>
                        <a:t>감리용역</a:t>
                      </a:r>
                      <a:endParaRPr lang="ko-KR" altLang="en-US" sz="1600" b="1" i="0" u="none" strike="noStrike" dirty="0">
                        <a:solidFill>
                          <a:srgbClr val="FF0000"/>
                        </a:solidFill>
                        <a:effectLst/>
                        <a:latin typeface="+mn-lt"/>
                      </a:endParaRPr>
                    </a:p>
                  </a:txBody>
                  <a:tcPr marL="14288" marR="14288" marT="14288" marB="0" anchor="ctr"/>
                </a:tc>
                <a:tc>
                  <a:txBody>
                    <a:bodyPr/>
                    <a:lstStyle/>
                    <a:p>
                      <a:pPr algn="l" fontAlgn="ctr">
                        <a:lnSpc>
                          <a:spcPct val="100000"/>
                        </a:lnSpc>
                      </a:pPr>
                      <a:r>
                        <a:rPr lang="en-US" altLang="ko-KR" sz="1600" b="1" i="0" u="none" strike="noStrike" dirty="0">
                          <a:solidFill>
                            <a:srgbClr val="FF0000"/>
                          </a:solidFill>
                          <a:effectLst/>
                          <a:latin typeface="맑은 고딕"/>
                        </a:rPr>
                        <a:t>            2,450</a:t>
                      </a:r>
                      <a:r>
                        <a:rPr lang="ko-KR" altLang="en-US" sz="1600" b="1" i="0" u="none" strike="noStrike" dirty="0">
                          <a:solidFill>
                            <a:srgbClr val="FF0000"/>
                          </a:solidFill>
                          <a:effectLst/>
                          <a:latin typeface="맑은 고딕"/>
                        </a:rPr>
                        <a:t>세대</a:t>
                      </a:r>
                    </a:p>
                  </a:txBody>
                  <a:tcPr marL="14288" marR="14288" marT="14288" marB="0" anchor="ctr"/>
                </a:tc>
                <a:extLst>
                  <a:ext uri="{0D108BD9-81ED-4DB2-BD59-A6C34878D82A}">
                    <a16:rowId xmlns:a16="http://schemas.microsoft.com/office/drawing/2014/main" val="3063040402"/>
                  </a:ext>
                </a:extLst>
              </a:tr>
            </a:tbl>
          </a:graphicData>
        </a:graphic>
      </p:graphicFrame>
      <p:graphicFrame>
        <p:nvGraphicFramePr>
          <p:cNvPr id="13" name="표 12"/>
          <p:cNvGraphicFramePr>
            <a:graphicFrameLocks noGrp="1"/>
          </p:cNvGraphicFramePr>
          <p:nvPr>
            <p:extLst/>
          </p:nvPr>
        </p:nvGraphicFramePr>
        <p:xfrm>
          <a:off x="785554" y="6263789"/>
          <a:ext cx="12319868" cy="563606"/>
        </p:xfrm>
        <a:graphic>
          <a:graphicData uri="http://schemas.openxmlformats.org/drawingml/2006/table">
            <a:tbl>
              <a:tblPr>
                <a:tableStyleId>{B301B821-A1FF-4177-AEE7-76D212191A09}</a:tableStyleId>
              </a:tblPr>
              <a:tblGrid>
                <a:gridCol w="2836245">
                  <a:extLst>
                    <a:ext uri="{9D8B030D-6E8A-4147-A177-3AD203B41FA5}">
                      <a16:colId xmlns:a16="http://schemas.microsoft.com/office/drawing/2014/main" val="126408715"/>
                    </a:ext>
                  </a:extLst>
                </a:gridCol>
                <a:gridCol w="1620180">
                  <a:extLst>
                    <a:ext uri="{9D8B030D-6E8A-4147-A177-3AD203B41FA5}">
                      <a16:colId xmlns:a16="http://schemas.microsoft.com/office/drawing/2014/main" val="899533886"/>
                    </a:ext>
                  </a:extLst>
                </a:gridCol>
                <a:gridCol w="6048672">
                  <a:extLst>
                    <a:ext uri="{9D8B030D-6E8A-4147-A177-3AD203B41FA5}">
                      <a16:colId xmlns:a16="http://schemas.microsoft.com/office/drawing/2014/main" val="1405292315"/>
                    </a:ext>
                  </a:extLst>
                </a:gridCol>
                <a:gridCol w="1814771">
                  <a:extLst>
                    <a:ext uri="{9D8B030D-6E8A-4147-A177-3AD203B41FA5}">
                      <a16:colId xmlns:a16="http://schemas.microsoft.com/office/drawing/2014/main" val="2837834472"/>
                    </a:ext>
                  </a:extLst>
                </a:gridCol>
              </a:tblGrid>
              <a:tr h="563606">
                <a:tc>
                  <a:txBody>
                    <a:bodyPr/>
                    <a:lstStyle/>
                    <a:p>
                      <a:pPr algn="l" fontAlgn="ctr">
                        <a:lnSpc>
                          <a:spcPct val="100000"/>
                        </a:lnSpc>
                      </a:pPr>
                      <a:r>
                        <a:rPr lang="ko-KR" altLang="en-US" sz="1600" b="1" i="0" u="none" strike="noStrike" dirty="0" err="1">
                          <a:solidFill>
                            <a:schemeClr val="tx1"/>
                          </a:solidFill>
                          <a:effectLst/>
                          <a:latin typeface="맑은 고딕"/>
                        </a:rPr>
                        <a:t>구파발삼성래미안</a:t>
                      </a:r>
                      <a:r>
                        <a:rPr lang="en-US" altLang="ko-KR" sz="1600" b="1" i="0" u="none" strike="noStrike" dirty="0">
                          <a:solidFill>
                            <a:schemeClr val="tx1"/>
                          </a:solidFill>
                          <a:effectLst/>
                          <a:latin typeface="맑은 고딕"/>
                        </a:rPr>
                        <a:t>9</a:t>
                      </a:r>
                      <a:r>
                        <a:rPr lang="ko-KR" altLang="en-US" sz="1600" b="1" i="0" u="none" strike="noStrike" dirty="0">
                          <a:solidFill>
                            <a:schemeClr val="tx1"/>
                          </a:solidFill>
                          <a:effectLst/>
                          <a:latin typeface="맑은 고딕"/>
                        </a:rPr>
                        <a:t>단지</a:t>
                      </a:r>
                    </a:p>
                  </a:txBody>
                  <a:tcPr marL="14288" marR="14288" marT="14288" marB="0" anchor="ctr"/>
                </a:tc>
                <a:tc>
                  <a:txBody>
                    <a:bodyPr/>
                    <a:lstStyle/>
                    <a:p>
                      <a:pPr algn="l" fontAlgn="ctr">
                        <a:lnSpc>
                          <a:spcPct val="100000"/>
                        </a:lnSpc>
                      </a:pPr>
                      <a:r>
                        <a:rPr lang="ko-KR" altLang="en-US" sz="1600" b="1" i="0" u="none" strike="noStrike" dirty="0">
                          <a:solidFill>
                            <a:schemeClr val="tx1"/>
                          </a:solidFill>
                          <a:effectLst/>
                          <a:latin typeface="맑은 고딕"/>
                        </a:rPr>
                        <a:t>서울시 은평구</a:t>
                      </a:r>
                    </a:p>
                  </a:txBody>
                  <a:tcPr marL="14288" marR="14288" marT="14288" marB="0" anchor="ctr"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ctr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600" b="1" i="0" u="none" strike="noStrike" dirty="0">
                          <a:solidFill>
                            <a:schemeClr val="tx1"/>
                          </a:solidFill>
                          <a:effectLst/>
                          <a:latin typeface="+mn-lt"/>
                        </a:rPr>
                        <a:t>IP</a:t>
                      </a:r>
                      <a:r>
                        <a:rPr lang="ko-KR" altLang="en-US" sz="1600" b="1" i="0" u="none" strike="noStrike" dirty="0">
                          <a:solidFill>
                            <a:schemeClr val="tx1"/>
                          </a:solidFill>
                          <a:effectLst/>
                          <a:latin typeface="+mn-lt"/>
                        </a:rPr>
                        <a:t>네트워크 </a:t>
                      </a:r>
                      <a:r>
                        <a:rPr lang="en-US" altLang="ko-KR" sz="1600" b="1" i="0" u="none" strike="noStrike" dirty="0">
                          <a:solidFill>
                            <a:schemeClr val="tx1"/>
                          </a:solidFill>
                          <a:effectLst/>
                          <a:latin typeface="+mn-lt"/>
                        </a:rPr>
                        <a:t>CCTV </a:t>
                      </a:r>
                      <a:r>
                        <a:rPr lang="ko-KR" altLang="en-US" sz="1600" b="1" i="0" u="none" strike="noStrike" dirty="0">
                          <a:solidFill>
                            <a:schemeClr val="tx1"/>
                          </a:solidFill>
                          <a:effectLst/>
                          <a:latin typeface="+mn-lt"/>
                        </a:rPr>
                        <a:t>설치공사 설계</a:t>
                      </a:r>
                      <a:r>
                        <a:rPr lang="en-US" altLang="ko-KR" sz="1600" b="1" i="0" u="none" strike="noStrike" dirty="0">
                          <a:solidFill>
                            <a:schemeClr val="tx1"/>
                          </a:solidFill>
                          <a:effectLst/>
                          <a:latin typeface="+mn-lt"/>
                        </a:rPr>
                        <a:t>/</a:t>
                      </a:r>
                      <a:r>
                        <a:rPr lang="ko-KR" altLang="en-US" sz="1600" b="1" i="0" u="none" strike="noStrike" dirty="0" err="1">
                          <a:solidFill>
                            <a:schemeClr val="tx1"/>
                          </a:solidFill>
                          <a:effectLst/>
                          <a:latin typeface="+mn-lt"/>
                        </a:rPr>
                        <a:t>감리용역</a:t>
                      </a:r>
                      <a:endParaRPr lang="ko-KR" altLang="en-US" sz="1600" b="1" i="0" u="none" strike="noStrike" dirty="0">
                        <a:solidFill>
                          <a:schemeClr val="tx1"/>
                        </a:solidFill>
                        <a:effectLst/>
                        <a:latin typeface="+mn-lt"/>
                      </a:endParaRPr>
                    </a:p>
                  </a:txBody>
                  <a:tcPr marL="14288" marR="14288" marT="14288" marB="0" anchor="ctr"/>
                </a:tc>
                <a:tc>
                  <a:txBody>
                    <a:bodyPr/>
                    <a:lstStyle/>
                    <a:p>
                      <a:pPr algn="l" fontAlgn="ctr">
                        <a:lnSpc>
                          <a:spcPct val="100000"/>
                        </a:lnSpc>
                      </a:pPr>
                      <a:r>
                        <a:rPr lang="en-US" altLang="ko-KR" sz="1600" b="1" i="0" u="none" strike="noStrike" dirty="0">
                          <a:solidFill>
                            <a:schemeClr val="tx1"/>
                          </a:solidFill>
                          <a:effectLst/>
                          <a:latin typeface="맑은 고딕"/>
                        </a:rPr>
                        <a:t>            </a:t>
                      </a:r>
                      <a:r>
                        <a:rPr lang="en-US" altLang="ko-KR" sz="1600" b="1" i="0" u="none" strike="noStrike" baseline="0" dirty="0">
                          <a:solidFill>
                            <a:schemeClr val="tx1"/>
                          </a:solidFill>
                          <a:effectLst/>
                          <a:latin typeface="맑은 고딕"/>
                        </a:rPr>
                        <a:t>  </a:t>
                      </a:r>
                      <a:r>
                        <a:rPr lang="en-US" altLang="ko-KR" sz="1600" b="1" i="0" u="none" strike="noStrike" dirty="0">
                          <a:solidFill>
                            <a:schemeClr val="tx1"/>
                          </a:solidFill>
                          <a:effectLst/>
                          <a:latin typeface="맑은 고딕"/>
                        </a:rPr>
                        <a:t>486</a:t>
                      </a:r>
                      <a:r>
                        <a:rPr lang="ko-KR" altLang="en-US" sz="1600" b="1" i="0" u="none" strike="noStrike" dirty="0">
                          <a:solidFill>
                            <a:schemeClr val="tx1"/>
                          </a:solidFill>
                          <a:effectLst/>
                          <a:latin typeface="맑은 고딕"/>
                        </a:rPr>
                        <a:t>세대</a:t>
                      </a:r>
                    </a:p>
                  </a:txBody>
                  <a:tcPr marL="14288" marR="14288" marT="14288" marB="0" anchor="ctr"/>
                </a:tc>
                <a:extLst>
                  <a:ext uri="{0D108BD9-81ED-4DB2-BD59-A6C34878D82A}">
                    <a16:rowId xmlns:a16="http://schemas.microsoft.com/office/drawing/2014/main" val="4080507071"/>
                  </a:ext>
                </a:extLst>
              </a:tr>
            </a:tbl>
          </a:graphicData>
        </a:graphic>
      </p:graphicFrame>
      <p:graphicFrame>
        <p:nvGraphicFramePr>
          <p:cNvPr id="15" name="표 14"/>
          <p:cNvGraphicFramePr>
            <a:graphicFrameLocks noGrp="1"/>
          </p:cNvGraphicFramePr>
          <p:nvPr>
            <p:extLst/>
          </p:nvPr>
        </p:nvGraphicFramePr>
        <p:xfrm>
          <a:off x="785552" y="6827395"/>
          <a:ext cx="12319868" cy="563606"/>
        </p:xfrm>
        <a:graphic>
          <a:graphicData uri="http://schemas.openxmlformats.org/drawingml/2006/table">
            <a:tbl>
              <a:tblPr>
                <a:tableStyleId>{B301B821-A1FF-4177-AEE7-76D212191A09}</a:tableStyleId>
              </a:tblPr>
              <a:tblGrid>
                <a:gridCol w="2836245">
                  <a:extLst>
                    <a:ext uri="{9D8B030D-6E8A-4147-A177-3AD203B41FA5}">
                      <a16:colId xmlns:a16="http://schemas.microsoft.com/office/drawing/2014/main" val="3880407867"/>
                    </a:ext>
                  </a:extLst>
                </a:gridCol>
                <a:gridCol w="1620180">
                  <a:extLst>
                    <a:ext uri="{9D8B030D-6E8A-4147-A177-3AD203B41FA5}">
                      <a16:colId xmlns:a16="http://schemas.microsoft.com/office/drawing/2014/main" val="643994072"/>
                    </a:ext>
                  </a:extLst>
                </a:gridCol>
                <a:gridCol w="6048672">
                  <a:extLst>
                    <a:ext uri="{9D8B030D-6E8A-4147-A177-3AD203B41FA5}">
                      <a16:colId xmlns:a16="http://schemas.microsoft.com/office/drawing/2014/main" val="1893637876"/>
                    </a:ext>
                  </a:extLst>
                </a:gridCol>
                <a:gridCol w="1814771">
                  <a:extLst>
                    <a:ext uri="{9D8B030D-6E8A-4147-A177-3AD203B41FA5}">
                      <a16:colId xmlns:a16="http://schemas.microsoft.com/office/drawing/2014/main" val="1819407070"/>
                    </a:ext>
                  </a:extLst>
                </a:gridCol>
              </a:tblGrid>
              <a:tr h="563606">
                <a:tc>
                  <a:txBody>
                    <a:bodyPr/>
                    <a:lstStyle/>
                    <a:p>
                      <a:pPr algn="l" fontAlgn="ctr">
                        <a:lnSpc>
                          <a:spcPct val="100000"/>
                        </a:lnSpc>
                      </a:pPr>
                      <a:r>
                        <a:rPr lang="ko-KR" altLang="en-US" sz="1600" b="1" i="0" u="none" strike="noStrike" dirty="0">
                          <a:solidFill>
                            <a:schemeClr val="tx1"/>
                          </a:solidFill>
                          <a:effectLst/>
                          <a:latin typeface="맑은 고딕"/>
                        </a:rPr>
                        <a:t>하늘바람휴먼시아아파트</a:t>
                      </a:r>
                    </a:p>
                  </a:txBody>
                  <a:tcPr marL="14288" marR="14288" marT="14288" marB="0" anchor="ctr"/>
                </a:tc>
                <a:tc>
                  <a:txBody>
                    <a:bodyPr/>
                    <a:lstStyle/>
                    <a:p>
                      <a:pPr algn="l" fontAlgn="ctr">
                        <a:lnSpc>
                          <a:spcPct val="100000"/>
                        </a:lnSpc>
                      </a:pPr>
                      <a:r>
                        <a:rPr lang="ko-KR" altLang="en-US" sz="1600" b="1" i="0" u="none" strike="noStrike" dirty="0">
                          <a:solidFill>
                            <a:schemeClr val="tx1"/>
                          </a:solidFill>
                          <a:effectLst/>
                          <a:latin typeface="맑은 고딕"/>
                        </a:rPr>
                        <a:t>대전시 유성구</a:t>
                      </a:r>
                    </a:p>
                  </a:txBody>
                  <a:tcPr marL="14288" marR="14288" marT="14288" marB="0" anchor="ctr"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ctr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600" b="1" i="0" u="none" strike="noStrike" dirty="0">
                          <a:solidFill>
                            <a:schemeClr val="tx1"/>
                          </a:solidFill>
                          <a:effectLst/>
                          <a:latin typeface="+mn-lt"/>
                        </a:rPr>
                        <a:t>IP</a:t>
                      </a:r>
                      <a:r>
                        <a:rPr lang="ko-KR" altLang="en-US" sz="1600" b="1" i="0" u="none" strike="noStrike" dirty="0">
                          <a:solidFill>
                            <a:schemeClr val="tx1"/>
                          </a:solidFill>
                          <a:effectLst/>
                          <a:latin typeface="+mn-lt"/>
                        </a:rPr>
                        <a:t>네트워크 </a:t>
                      </a:r>
                      <a:r>
                        <a:rPr lang="en-US" altLang="ko-KR" sz="1600" b="1" i="0" u="none" strike="noStrike" dirty="0">
                          <a:solidFill>
                            <a:schemeClr val="tx1"/>
                          </a:solidFill>
                          <a:effectLst/>
                          <a:latin typeface="+mn-lt"/>
                        </a:rPr>
                        <a:t>CCTV </a:t>
                      </a:r>
                      <a:r>
                        <a:rPr lang="ko-KR" altLang="en-US" sz="1600" b="1" i="0" u="none" strike="noStrike" dirty="0">
                          <a:solidFill>
                            <a:schemeClr val="tx1"/>
                          </a:solidFill>
                          <a:effectLst/>
                          <a:latin typeface="+mn-lt"/>
                        </a:rPr>
                        <a:t>설치공사 설계</a:t>
                      </a:r>
                      <a:r>
                        <a:rPr lang="en-US" altLang="ko-KR" sz="1600" b="1" i="0" u="none" strike="noStrike" dirty="0">
                          <a:solidFill>
                            <a:schemeClr val="tx1"/>
                          </a:solidFill>
                          <a:effectLst/>
                          <a:latin typeface="+mn-lt"/>
                        </a:rPr>
                        <a:t>/</a:t>
                      </a:r>
                      <a:r>
                        <a:rPr lang="ko-KR" altLang="en-US" sz="1600" b="1" i="0" u="none" strike="noStrike" dirty="0" err="1">
                          <a:solidFill>
                            <a:schemeClr val="tx1"/>
                          </a:solidFill>
                          <a:effectLst/>
                          <a:latin typeface="+mn-lt"/>
                        </a:rPr>
                        <a:t>감리용역</a:t>
                      </a:r>
                      <a:endParaRPr lang="ko-KR" altLang="en-US" sz="1600" b="1" i="0" u="none" strike="noStrike" dirty="0">
                        <a:solidFill>
                          <a:schemeClr val="tx1"/>
                        </a:solidFill>
                        <a:effectLst/>
                        <a:latin typeface="+mn-lt"/>
                      </a:endParaRPr>
                    </a:p>
                  </a:txBody>
                  <a:tcPr marL="14288" marR="14288" marT="14288" marB="0" anchor="ctr"/>
                </a:tc>
                <a:tc>
                  <a:txBody>
                    <a:bodyPr/>
                    <a:lstStyle/>
                    <a:p>
                      <a:pPr algn="l" fontAlgn="ctr">
                        <a:lnSpc>
                          <a:spcPct val="100000"/>
                        </a:lnSpc>
                      </a:pPr>
                      <a:r>
                        <a:rPr lang="en-US" altLang="ko-KR" sz="1600" b="1" i="0" u="none" strike="noStrike" dirty="0">
                          <a:solidFill>
                            <a:schemeClr val="tx1"/>
                          </a:solidFill>
                          <a:effectLst/>
                          <a:latin typeface="맑은 고딕"/>
                        </a:rPr>
                        <a:t>            </a:t>
                      </a:r>
                      <a:r>
                        <a:rPr lang="en-US" altLang="ko-KR" sz="1600" b="1" i="0" u="none" strike="noStrike" baseline="0" dirty="0">
                          <a:solidFill>
                            <a:schemeClr val="tx1"/>
                          </a:solidFill>
                          <a:effectLst/>
                          <a:latin typeface="맑은 고딕"/>
                        </a:rPr>
                        <a:t>  990</a:t>
                      </a:r>
                      <a:r>
                        <a:rPr lang="ko-KR" altLang="en-US" sz="1600" b="1" i="0" u="none" strike="noStrike" dirty="0">
                          <a:solidFill>
                            <a:schemeClr val="tx1"/>
                          </a:solidFill>
                          <a:effectLst/>
                          <a:latin typeface="맑은 고딕"/>
                        </a:rPr>
                        <a:t>세대</a:t>
                      </a:r>
                    </a:p>
                  </a:txBody>
                  <a:tcPr marL="14288" marR="14288" marT="14288" marB="0" anchor="ctr"/>
                </a:tc>
                <a:extLst>
                  <a:ext uri="{0D108BD9-81ED-4DB2-BD59-A6C34878D82A}">
                    <a16:rowId xmlns:a16="http://schemas.microsoft.com/office/drawing/2014/main" val="2403801606"/>
                  </a:ext>
                </a:extLst>
              </a:tr>
            </a:tbl>
          </a:graphicData>
        </a:graphic>
      </p:graphicFrame>
      <p:graphicFrame>
        <p:nvGraphicFramePr>
          <p:cNvPr id="16" name="표 15"/>
          <p:cNvGraphicFramePr>
            <a:graphicFrameLocks noGrp="1"/>
          </p:cNvGraphicFramePr>
          <p:nvPr>
            <p:extLst/>
          </p:nvPr>
        </p:nvGraphicFramePr>
        <p:xfrm>
          <a:off x="785552" y="7391000"/>
          <a:ext cx="12319868" cy="563606"/>
        </p:xfrm>
        <a:graphic>
          <a:graphicData uri="http://schemas.openxmlformats.org/drawingml/2006/table">
            <a:tbl>
              <a:tblPr>
                <a:tableStyleId>{B301B821-A1FF-4177-AEE7-76D212191A09}</a:tableStyleId>
              </a:tblPr>
              <a:tblGrid>
                <a:gridCol w="2836245">
                  <a:extLst>
                    <a:ext uri="{9D8B030D-6E8A-4147-A177-3AD203B41FA5}">
                      <a16:colId xmlns:a16="http://schemas.microsoft.com/office/drawing/2014/main" val="3321698357"/>
                    </a:ext>
                  </a:extLst>
                </a:gridCol>
                <a:gridCol w="1620180">
                  <a:extLst>
                    <a:ext uri="{9D8B030D-6E8A-4147-A177-3AD203B41FA5}">
                      <a16:colId xmlns:a16="http://schemas.microsoft.com/office/drawing/2014/main" val="1595785708"/>
                    </a:ext>
                  </a:extLst>
                </a:gridCol>
                <a:gridCol w="6048672">
                  <a:extLst>
                    <a:ext uri="{9D8B030D-6E8A-4147-A177-3AD203B41FA5}">
                      <a16:colId xmlns:a16="http://schemas.microsoft.com/office/drawing/2014/main" val="2989887336"/>
                    </a:ext>
                  </a:extLst>
                </a:gridCol>
                <a:gridCol w="1814771">
                  <a:extLst>
                    <a:ext uri="{9D8B030D-6E8A-4147-A177-3AD203B41FA5}">
                      <a16:colId xmlns:a16="http://schemas.microsoft.com/office/drawing/2014/main" val="1023522381"/>
                    </a:ext>
                  </a:extLst>
                </a:gridCol>
              </a:tblGrid>
              <a:tr h="563606">
                <a:tc>
                  <a:txBody>
                    <a:bodyPr/>
                    <a:lstStyle/>
                    <a:p>
                      <a:pPr algn="l" fontAlgn="ctr">
                        <a:lnSpc>
                          <a:spcPct val="100000"/>
                        </a:lnSpc>
                      </a:pPr>
                      <a:r>
                        <a:rPr lang="ko-KR" altLang="en-US" sz="1600" b="1" i="0" u="none" strike="noStrike" dirty="0" err="1">
                          <a:solidFill>
                            <a:schemeClr val="tx1"/>
                          </a:solidFill>
                          <a:effectLst/>
                          <a:latin typeface="맑은 고딕"/>
                        </a:rPr>
                        <a:t>문화주공</a:t>
                      </a:r>
                      <a:r>
                        <a:rPr lang="en-US" altLang="ko-KR" sz="1600" b="1" i="0" u="none" strike="noStrike" dirty="0">
                          <a:solidFill>
                            <a:schemeClr val="tx1"/>
                          </a:solidFill>
                          <a:effectLst/>
                          <a:latin typeface="맑은 고딕"/>
                        </a:rPr>
                        <a:t>2</a:t>
                      </a:r>
                      <a:r>
                        <a:rPr lang="ko-KR" altLang="en-US" sz="1600" b="1" i="0" u="none" strike="noStrike" dirty="0" err="1">
                          <a:solidFill>
                            <a:schemeClr val="tx1"/>
                          </a:solidFill>
                          <a:effectLst/>
                          <a:latin typeface="맑은 고딕"/>
                        </a:rPr>
                        <a:t>단지아파트</a:t>
                      </a:r>
                      <a:endParaRPr lang="ko-KR" altLang="en-US" sz="1600" b="1" i="0" u="none" strike="noStrike" dirty="0">
                        <a:solidFill>
                          <a:schemeClr val="tx1"/>
                        </a:solidFill>
                        <a:effectLst/>
                        <a:latin typeface="맑은 고딕"/>
                      </a:endParaRPr>
                    </a:p>
                  </a:txBody>
                  <a:tcPr marL="14288" marR="14288" marT="14288" marB="0" anchor="ctr"/>
                </a:tc>
                <a:tc>
                  <a:txBody>
                    <a:bodyPr/>
                    <a:lstStyle/>
                    <a:p>
                      <a:pPr algn="l" fontAlgn="ctr">
                        <a:lnSpc>
                          <a:spcPct val="100000"/>
                        </a:lnSpc>
                      </a:pPr>
                      <a:r>
                        <a:rPr lang="ko-KR" altLang="en-US" sz="1600" b="1" i="0" u="none" strike="noStrike" dirty="0">
                          <a:solidFill>
                            <a:schemeClr val="tx1"/>
                          </a:solidFill>
                          <a:effectLst/>
                          <a:latin typeface="맑은 고딕"/>
                        </a:rPr>
                        <a:t>대전시 중구</a:t>
                      </a:r>
                    </a:p>
                  </a:txBody>
                  <a:tcPr marL="14288" marR="14288" marT="14288" marB="0" anchor="ctr"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ctr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600" b="1" i="0" u="none" strike="noStrike" dirty="0">
                          <a:solidFill>
                            <a:schemeClr val="tx1"/>
                          </a:solidFill>
                          <a:effectLst/>
                          <a:latin typeface="+mn-lt"/>
                        </a:rPr>
                        <a:t>IP</a:t>
                      </a:r>
                      <a:r>
                        <a:rPr lang="ko-KR" altLang="en-US" sz="1600" b="1" i="0" u="none" strike="noStrike" dirty="0">
                          <a:solidFill>
                            <a:schemeClr val="tx1"/>
                          </a:solidFill>
                          <a:effectLst/>
                          <a:latin typeface="+mn-lt"/>
                        </a:rPr>
                        <a:t>네트워크 </a:t>
                      </a:r>
                      <a:r>
                        <a:rPr lang="en-US" altLang="ko-KR" sz="1600" b="1" i="0" u="none" strike="noStrike" dirty="0">
                          <a:solidFill>
                            <a:schemeClr val="tx1"/>
                          </a:solidFill>
                          <a:effectLst/>
                          <a:latin typeface="+mn-lt"/>
                        </a:rPr>
                        <a:t>CCTV </a:t>
                      </a:r>
                      <a:r>
                        <a:rPr lang="ko-KR" altLang="en-US" sz="1600" b="1" i="0" u="none" strike="noStrike" dirty="0">
                          <a:solidFill>
                            <a:schemeClr val="tx1"/>
                          </a:solidFill>
                          <a:effectLst/>
                          <a:latin typeface="+mn-lt"/>
                        </a:rPr>
                        <a:t>설치공사 설계</a:t>
                      </a:r>
                      <a:r>
                        <a:rPr lang="en-US" altLang="ko-KR" sz="1600" b="1" i="0" u="none" strike="noStrike" dirty="0">
                          <a:solidFill>
                            <a:schemeClr val="tx1"/>
                          </a:solidFill>
                          <a:effectLst/>
                          <a:latin typeface="+mn-lt"/>
                        </a:rPr>
                        <a:t>/</a:t>
                      </a:r>
                      <a:r>
                        <a:rPr lang="ko-KR" altLang="en-US" sz="1600" b="1" i="0" u="none" strike="noStrike" dirty="0" err="1">
                          <a:solidFill>
                            <a:schemeClr val="tx1"/>
                          </a:solidFill>
                          <a:effectLst/>
                          <a:latin typeface="+mn-lt"/>
                        </a:rPr>
                        <a:t>감리용역</a:t>
                      </a:r>
                      <a:endParaRPr lang="ko-KR" altLang="en-US" sz="1600" b="1" i="0" u="none" strike="noStrike" dirty="0">
                        <a:solidFill>
                          <a:schemeClr val="tx1"/>
                        </a:solidFill>
                        <a:effectLst/>
                        <a:latin typeface="+mn-lt"/>
                      </a:endParaRPr>
                    </a:p>
                  </a:txBody>
                  <a:tcPr marL="14288" marR="14288" marT="14288" marB="0" anchor="ctr"/>
                </a:tc>
                <a:tc>
                  <a:txBody>
                    <a:bodyPr/>
                    <a:lstStyle/>
                    <a:p>
                      <a:pPr algn="l" fontAlgn="ctr">
                        <a:lnSpc>
                          <a:spcPct val="100000"/>
                        </a:lnSpc>
                      </a:pPr>
                      <a:r>
                        <a:rPr lang="en-US" altLang="ko-KR" sz="1600" b="1" i="0" u="none" strike="noStrike" dirty="0">
                          <a:solidFill>
                            <a:schemeClr val="tx1"/>
                          </a:solidFill>
                          <a:effectLst/>
                          <a:latin typeface="맑은 고딕"/>
                        </a:rPr>
                        <a:t>            </a:t>
                      </a:r>
                      <a:r>
                        <a:rPr lang="en-US" altLang="ko-KR" sz="1600" b="1" i="0" u="none" strike="noStrike" baseline="0" dirty="0">
                          <a:solidFill>
                            <a:schemeClr val="tx1"/>
                          </a:solidFill>
                          <a:effectLst/>
                          <a:latin typeface="맑은 고딕"/>
                        </a:rPr>
                        <a:t>  810</a:t>
                      </a:r>
                      <a:r>
                        <a:rPr lang="ko-KR" altLang="en-US" sz="1600" b="1" i="0" u="none" strike="noStrike" dirty="0">
                          <a:solidFill>
                            <a:schemeClr val="tx1"/>
                          </a:solidFill>
                          <a:effectLst/>
                          <a:latin typeface="맑은 고딕"/>
                        </a:rPr>
                        <a:t>세대</a:t>
                      </a:r>
                    </a:p>
                  </a:txBody>
                  <a:tcPr marL="14288" marR="14288" marT="14288" marB="0" anchor="ctr"/>
                </a:tc>
                <a:extLst>
                  <a:ext uri="{0D108BD9-81ED-4DB2-BD59-A6C34878D82A}">
                    <a16:rowId xmlns:a16="http://schemas.microsoft.com/office/drawing/2014/main" val="911659660"/>
                  </a:ext>
                </a:extLst>
              </a:tr>
            </a:tbl>
          </a:graphicData>
        </a:graphic>
      </p:graphicFrame>
      <p:graphicFrame>
        <p:nvGraphicFramePr>
          <p:cNvPr id="17" name="표 16"/>
          <p:cNvGraphicFramePr>
            <a:graphicFrameLocks noGrp="1"/>
          </p:cNvGraphicFramePr>
          <p:nvPr>
            <p:extLst/>
          </p:nvPr>
        </p:nvGraphicFramePr>
        <p:xfrm>
          <a:off x="785551" y="7954605"/>
          <a:ext cx="12319868" cy="1127212"/>
        </p:xfrm>
        <a:graphic>
          <a:graphicData uri="http://schemas.openxmlformats.org/drawingml/2006/table">
            <a:tbl>
              <a:tblPr>
                <a:tableStyleId>{B301B821-A1FF-4177-AEE7-76D212191A09}</a:tableStyleId>
              </a:tblPr>
              <a:tblGrid>
                <a:gridCol w="2836245">
                  <a:extLst>
                    <a:ext uri="{9D8B030D-6E8A-4147-A177-3AD203B41FA5}">
                      <a16:colId xmlns:a16="http://schemas.microsoft.com/office/drawing/2014/main" val="943599529"/>
                    </a:ext>
                  </a:extLst>
                </a:gridCol>
                <a:gridCol w="1620180">
                  <a:extLst>
                    <a:ext uri="{9D8B030D-6E8A-4147-A177-3AD203B41FA5}">
                      <a16:colId xmlns:a16="http://schemas.microsoft.com/office/drawing/2014/main" val="2474307982"/>
                    </a:ext>
                  </a:extLst>
                </a:gridCol>
                <a:gridCol w="6048672">
                  <a:extLst>
                    <a:ext uri="{9D8B030D-6E8A-4147-A177-3AD203B41FA5}">
                      <a16:colId xmlns:a16="http://schemas.microsoft.com/office/drawing/2014/main" val="364509865"/>
                    </a:ext>
                  </a:extLst>
                </a:gridCol>
                <a:gridCol w="1814771">
                  <a:extLst>
                    <a:ext uri="{9D8B030D-6E8A-4147-A177-3AD203B41FA5}">
                      <a16:colId xmlns:a16="http://schemas.microsoft.com/office/drawing/2014/main" val="2006243889"/>
                    </a:ext>
                  </a:extLst>
                </a:gridCol>
              </a:tblGrid>
              <a:tr h="563606">
                <a:tc>
                  <a:txBody>
                    <a:bodyPr/>
                    <a:lstStyle/>
                    <a:p>
                      <a:pPr algn="l" fontAlgn="ctr">
                        <a:lnSpc>
                          <a:spcPct val="100000"/>
                        </a:lnSpc>
                      </a:pPr>
                      <a:r>
                        <a:rPr lang="ko-KR" altLang="en-US" sz="1600" b="1" i="0" u="none" strike="noStrike" dirty="0" err="1">
                          <a:solidFill>
                            <a:schemeClr val="tx1"/>
                          </a:solidFill>
                          <a:effectLst/>
                          <a:latin typeface="맑은 고딕"/>
                        </a:rPr>
                        <a:t>도안신도시한라비발디아파트</a:t>
                      </a:r>
                      <a:endParaRPr lang="ko-KR" altLang="en-US" sz="1600" b="1" i="0" u="none" strike="noStrike" dirty="0">
                        <a:solidFill>
                          <a:schemeClr val="tx1"/>
                        </a:solidFill>
                        <a:effectLst/>
                        <a:latin typeface="맑은 고딕"/>
                      </a:endParaRPr>
                    </a:p>
                  </a:txBody>
                  <a:tcPr marL="14288" marR="14288" marT="14288" marB="0" anchor="ctr"/>
                </a:tc>
                <a:tc>
                  <a:txBody>
                    <a:bodyPr/>
                    <a:lstStyle/>
                    <a:p>
                      <a:pPr algn="l" fontAlgn="ctr">
                        <a:lnSpc>
                          <a:spcPct val="100000"/>
                        </a:lnSpc>
                      </a:pPr>
                      <a:r>
                        <a:rPr lang="ko-KR" altLang="en-US" sz="1600" b="1" i="0" u="none" strike="noStrike" dirty="0">
                          <a:solidFill>
                            <a:schemeClr val="tx1"/>
                          </a:solidFill>
                          <a:effectLst/>
                          <a:latin typeface="맑은 고딕"/>
                        </a:rPr>
                        <a:t>대전시 유성구</a:t>
                      </a:r>
                    </a:p>
                  </a:txBody>
                  <a:tcPr marL="14288" marR="14288" marT="14288" marB="0" anchor="ctr"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ctr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600" b="1" i="0" u="none" strike="noStrike" dirty="0">
                          <a:solidFill>
                            <a:schemeClr val="tx1"/>
                          </a:solidFill>
                          <a:effectLst/>
                          <a:latin typeface="+mn-lt"/>
                        </a:rPr>
                        <a:t>IP</a:t>
                      </a:r>
                      <a:r>
                        <a:rPr lang="ko-KR" altLang="en-US" sz="1600" b="1" i="0" u="none" strike="noStrike" dirty="0">
                          <a:solidFill>
                            <a:schemeClr val="tx1"/>
                          </a:solidFill>
                          <a:effectLst/>
                          <a:latin typeface="+mn-lt"/>
                        </a:rPr>
                        <a:t>네트워크 </a:t>
                      </a:r>
                      <a:r>
                        <a:rPr lang="en-US" altLang="ko-KR" sz="1600" b="1" i="0" u="none" strike="noStrike" dirty="0">
                          <a:solidFill>
                            <a:schemeClr val="tx1"/>
                          </a:solidFill>
                          <a:effectLst/>
                          <a:latin typeface="+mn-lt"/>
                        </a:rPr>
                        <a:t>CCTV </a:t>
                      </a:r>
                      <a:r>
                        <a:rPr lang="ko-KR" altLang="en-US" sz="1600" b="1" i="0" u="none" strike="noStrike" dirty="0">
                          <a:solidFill>
                            <a:schemeClr val="tx1"/>
                          </a:solidFill>
                          <a:effectLst/>
                          <a:latin typeface="+mn-lt"/>
                        </a:rPr>
                        <a:t>설치공사 설계</a:t>
                      </a:r>
                      <a:r>
                        <a:rPr lang="en-US" altLang="ko-KR" sz="1600" b="1" i="0" u="none" strike="noStrike" dirty="0">
                          <a:solidFill>
                            <a:schemeClr val="tx1"/>
                          </a:solidFill>
                          <a:effectLst/>
                          <a:latin typeface="+mn-lt"/>
                        </a:rPr>
                        <a:t>/</a:t>
                      </a:r>
                      <a:r>
                        <a:rPr lang="ko-KR" altLang="en-US" sz="1600" b="1" i="0" u="none" strike="noStrike" dirty="0" err="1">
                          <a:solidFill>
                            <a:schemeClr val="tx1"/>
                          </a:solidFill>
                          <a:effectLst/>
                          <a:latin typeface="+mn-lt"/>
                        </a:rPr>
                        <a:t>감리용역</a:t>
                      </a:r>
                      <a:endParaRPr lang="ko-KR" altLang="en-US" sz="1600" b="1" i="0" u="none" strike="noStrike" dirty="0">
                        <a:solidFill>
                          <a:schemeClr val="tx1"/>
                        </a:solidFill>
                        <a:effectLst/>
                        <a:latin typeface="+mn-lt"/>
                      </a:endParaRPr>
                    </a:p>
                  </a:txBody>
                  <a:tcPr marL="14288" marR="14288" marT="14288" marB="0" anchor="ctr"/>
                </a:tc>
                <a:tc>
                  <a:txBody>
                    <a:bodyPr/>
                    <a:lstStyle/>
                    <a:p>
                      <a:pPr algn="l" fontAlgn="ctr">
                        <a:lnSpc>
                          <a:spcPct val="100000"/>
                        </a:lnSpc>
                      </a:pPr>
                      <a:r>
                        <a:rPr lang="en-US" altLang="ko-KR" sz="1600" b="1" i="0" u="none" strike="noStrike" dirty="0">
                          <a:solidFill>
                            <a:schemeClr val="tx1"/>
                          </a:solidFill>
                          <a:effectLst/>
                          <a:latin typeface="맑은 고딕"/>
                        </a:rPr>
                        <a:t>            </a:t>
                      </a:r>
                      <a:r>
                        <a:rPr lang="en-US" altLang="ko-KR" sz="1600" b="1" i="0" u="none" strike="noStrike" baseline="0" dirty="0">
                          <a:solidFill>
                            <a:schemeClr val="tx1"/>
                          </a:solidFill>
                          <a:effectLst/>
                          <a:latin typeface="맑은 고딕"/>
                        </a:rPr>
                        <a:t> 752 </a:t>
                      </a:r>
                      <a:r>
                        <a:rPr lang="ko-KR" altLang="en-US" sz="1600" b="1" i="0" u="none" strike="noStrike" dirty="0">
                          <a:solidFill>
                            <a:schemeClr val="tx1"/>
                          </a:solidFill>
                          <a:effectLst/>
                          <a:latin typeface="맑은 고딕"/>
                        </a:rPr>
                        <a:t>세대</a:t>
                      </a:r>
                    </a:p>
                  </a:txBody>
                  <a:tcPr marL="14288" marR="14288" marT="14288" marB="0" anchor="ctr"/>
                </a:tc>
                <a:extLst>
                  <a:ext uri="{0D108BD9-81ED-4DB2-BD59-A6C34878D82A}">
                    <a16:rowId xmlns:a16="http://schemas.microsoft.com/office/drawing/2014/main" val="2879072927"/>
                  </a:ext>
                </a:extLst>
              </a:tr>
              <a:tr h="563606">
                <a:tc>
                  <a:txBody>
                    <a:bodyPr/>
                    <a:lstStyle/>
                    <a:p>
                      <a:pPr algn="l" fontAlgn="ctr">
                        <a:lnSpc>
                          <a:spcPct val="100000"/>
                        </a:lnSpc>
                      </a:pPr>
                      <a:r>
                        <a:rPr lang="ko-KR" altLang="en-US" sz="1600" b="1" i="0" u="none" strike="noStrike" dirty="0" err="1">
                          <a:solidFill>
                            <a:schemeClr val="tx1"/>
                          </a:solidFill>
                          <a:effectLst/>
                          <a:latin typeface="맑은 고딕"/>
                        </a:rPr>
                        <a:t>직산세관엔리치빌아파트</a:t>
                      </a:r>
                      <a:endParaRPr lang="ko-KR" altLang="en-US" sz="1600" b="1" i="0" u="none" strike="noStrike" dirty="0">
                        <a:solidFill>
                          <a:schemeClr val="tx1"/>
                        </a:solidFill>
                        <a:effectLst/>
                        <a:latin typeface="맑은 고딕"/>
                      </a:endParaRPr>
                    </a:p>
                  </a:txBody>
                  <a:tcPr marL="14288" marR="14288" marT="14288" marB="0" anchor="ctr"/>
                </a:tc>
                <a:tc>
                  <a:txBody>
                    <a:bodyPr/>
                    <a:lstStyle/>
                    <a:p>
                      <a:pPr algn="l" fontAlgn="ctr">
                        <a:lnSpc>
                          <a:spcPct val="100000"/>
                        </a:lnSpc>
                      </a:pPr>
                      <a:r>
                        <a:rPr lang="ko-KR" altLang="en-US" sz="1600" b="1" i="0" u="none" strike="noStrike" dirty="0">
                          <a:solidFill>
                            <a:schemeClr val="tx1"/>
                          </a:solidFill>
                          <a:effectLst/>
                          <a:latin typeface="맑은 고딕"/>
                        </a:rPr>
                        <a:t>천안시 </a:t>
                      </a:r>
                      <a:r>
                        <a:rPr lang="ko-KR" altLang="en-US" sz="1600" b="1" i="0" u="none" strike="noStrike" dirty="0" err="1">
                          <a:solidFill>
                            <a:schemeClr val="tx1"/>
                          </a:solidFill>
                          <a:effectLst/>
                          <a:latin typeface="맑은 고딕"/>
                        </a:rPr>
                        <a:t>서북구</a:t>
                      </a:r>
                      <a:endParaRPr lang="ko-KR" altLang="en-US" sz="1600" b="1" i="0" u="none" strike="noStrike" dirty="0">
                        <a:solidFill>
                          <a:schemeClr val="tx1"/>
                        </a:solidFill>
                        <a:effectLst/>
                        <a:latin typeface="맑은 고딕"/>
                      </a:endParaRPr>
                    </a:p>
                  </a:txBody>
                  <a:tcPr marL="14288" marR="14288" marT="14288" marB="0" anchor="ctr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ctr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600" b="1" i="0" u="none" strike="noStrike" dirty="0">
                          <a:solidFill>
                            <a:schemeClr val="tx1"/>
                          </a:solidFill>
                          <a:effectLst/>
                          <a:latin typeface="+mn-lt"/>
                        </a:rPr>
                        <a:t>IP</a:t>
                      </a:r>
                      <a:r>
                        <a:rPr lang="ko-KR" altLang="en-US" sz="1600" b="1" i="0" u="none" strike="noStrike" dirty="0">
                          <a:solidFill>
                            <a:schemeClr val="tx1"/>
                          </a:solidFill>
                          <a:effectLst/>
                          <a:latin typeface="+mn-lt"/>
                        </a:rPr>
                        <a:t>네트워크 </a:t>
                      </a:r>
                      <a:r>
                        <a:rPr lang="en-US" altLang="ko-KR" sz="1600" b="1" i="0" u="none" strike="noStrike" dirty="0">
                          <a:solidFill>
                            <a:schemeClr val="tx1"/>
                          </a:solidFill>
                          <a:effectLst/>
                          <a:latin typeface="+mn-lt"/>
                        </a:rPr>
                        <a:t>CCTV </a:t>
                      </a:r>
                      <a:r>
                        <a:rPr lang="ko-KR" altLang="en-US" sz="1600" b="1" i="0" u="none" strike="noStrike" dirty="0">
                          <a:solidFill>
                            <a:schemeClr val="tx1"/>
                          </a:solidFill>
                          <a:effectLst/>
                          <a:latin typeface="+mn-lt"/>
                        </a:rPr>
                        <a:t>설치공사 설계</a:t>
                      </a:r>
                      <a:r>
                        <a:rPr lang="en-US" altLang="ko-KR" sz="1600" b="1" i="0" u="none" strike="noStrike" dirty="0">
                          <a:solidFill>
                            <a:schemeClr val="tx1"/>
                          </a:solidFill>
                          <a:effectLst/>
                          <a:latin typeface="+mn-lt"/>
                        </a:rPr>
                        <a:t>/</a:t>
                      </a:r>
                      <a:r>
                        <a:rPr lang="ko-KR" altLang="en-US" sz="1600" b="1" i="0" u="none" strike="noStrike" dirty="0" err="1">
                          <a:solidFill>
                            <a:schemeClr val="tx1"/>
                          </a:solidFill>
                          <a:effectLst/>
                          <a:latin typeface="+mn-lt"/>
                        </a:rPr>
                        <a:t>감리용역</a:t>
                      </a:r>
                      <a:r>
                        <a:rPr lang="ko-KR" altLang="en-US" sz="1600" b="1" i="0" u="none" strike="noStrike" dirty="0">
                          <a:solidFill>
                            <a:schemeClr val="tx1"/>
                          </a:solidFill>
                          <a:effectLst/>
                          <a:latin typeface="+mn-lt"/>
                        </a:rPr>
                        <a:t>          </a:t>
                      </a:r>
                    </a:p>
                  </a:txBody>
                  <a:tcPr marL="14288" marR="14288" marT="14288" marB="0" anchor="ctr"/>
                </a:tc>
                <a:tc>
                  <a:txBody>
                    <a:bodyPr/>
                    <a:lstStyle/>
                    <a:p>
                      <a:pPr algn="l" fontAlgn="ctr">
                        <a:lnSpc>
                          <a:spcPct val="100000"/>
                        </a:lnSpc>
                      </a:pPr>
                      <a:r>
                        <a:rPr lang="en-US" altLang="ko-KR" sz="1600" b="1" i="0" u="none" strike="noStrike" dirty="0">
                          <a:solidFill>
                            <a:schemeClr val="tx1"/>
                          </a:solidFill>
                          <a:effectLst/>
                          <a:latin typeface="맑은 고딕"/>
                        </a:rPr>
                        <a:t>             178</a:t>
                      </a:r>
                      <a:r>
                        <a:rPr lang="ko-KR" altLang="en-US" sz="1600" b="1" i="0" u="none" strike="noStrike" dirty="0">
                          <a:solidFill>
                            <a:schemeClr val="tx1"/>
                          </a:solidFill>
                          <a:effectLst/>
                          <a:latin typeface="맑은 고딕"/>
                        </a:rPr>
                        <a:t>세대</a:t>
                      </a:r>
                    </a:p>
                  </a:txBody>
                  <a:tcPr marL="14288" marR="14288" marT="14288" marB="0" anchor="ctr"/>
                </a:tc>
                <a:extLst>
                  <a:ext uri="{0D108BD9-81ED-4DB2-BD59-A6C34878D82A}">
                    <a16:rowId xmlns:a16="http://schemas.microsoft.com/office/drawing/2014/main" val="1498362883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25755460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prism isContent="1"/>
      </p:transition>
    </mc:Choice>
    <mc:Fallback xmlns="">
      <p:transition spd="slow">
        <p:fade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모서리가 둥근 직사각형 5"/>
          <p:cNvSpPr/>
          <p:nvPr/>
        </p:nvSpPr>
        <p:spPr>
          <a:xfrm>
            <a:off x="254001" y="214336"/>
            <a:ext cx="13195299" cy="827066"/>
          </a:xfrm>
          <a:prstGeom prst="round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2700"/>
          </a:p>
        </p:txBody>
      </p:sp>
      <p:pic>
        <p:nvPicPr>
          <p:cNvPr id="14" name="그림 1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1421835" y="360276"/>
            <a:ext cx="1823732" cy="522375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381000" y="390630"/>
            <a:ext cx="4495800" cy="4154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21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설계 감리 실적</a:t>
            </a:r>
          </a:p>
        </p:txBody>
      </p:sp>
      <p:graphicFrame>
        <p:nvGraphicFramePr>
          <p:cNvPr id="18" name="표 17"/>
          <p:cNvGraphicFramePr>
            <a:graphicFrameLocks noGrp="1"/>
          </p:cNvGraphicFramePr>
          <p:nvPr>
            <p:extLst/>
          </p:nvPr>
        </p:nvGraphicFramePr>
        <p:xfrm>
          <a:off x="698270" y="1940548"/>
          <a:ext cx="12319868" cy="2716814"/>
        </p:xfrm>
        <a:graphic>
          <a:graphicData uri="http://schemas.openxmlformats.org/drawingml/2006/table">
            <a:tbl>
              <a:tblPr>
                <a:tableStyleId>{B301B821-A1FF-4177-AEE7-76D212191A09}</a:tableStyleId>
              </a:tblPr>
              <a:tblGrid>
                <a:gridCol w="2836245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62018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6048672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1814771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</a:tblGrid>
              <a:tr h="950474">
                <a:tc gridSpan="4">
                  <a:txBody>
                    <a:bodyPr/>
                    <a:lstStyle/>
                    <a:p>
                      <a:pPr algn="ctr" fontAlgn="ctr"/>
                      <a:r>
                        <a:rPr lang="en-US" altLang="ko-KR" sz="2400" b="1" u="none" strike="noStrike" dirty="0">
                          <a:effectLst/>
                          <a:latin typeface="+mn-ea"/>
                          <a:ea typeface="+mn-ea"/>
                        </a:rPr>
                        <a:t>2020</a:t>
                      </a:r>
                      <a:r>
                        <a:rPr lang="ko-KR" altLang="en-US" sz="2400" b="1" u="none" strike="noStrike" dirty="0">
                          <a:effectLst/>
                          <a:latin typeface="+mn-ea"/>
                          <a:ea typeface="+mn-ea"/>
                        </a:rPr>
                        <a:t>년 설계</a:t>
                      </a:r>
                      <a:r>
                        <a:rPr lang="en-US" altLang="ko-KR" sz="2400" b="1" u="none" strike="noStrike" dirty="0">
                          <a:effectLst/>
                          <a:latin typeface="+mn-ea"/>
                          <a:ea typeface="+mn-ea"/>
                        </a:rPr>
                        <a:t>/</a:t>
                      </a:r>
                      <a:r>
                        <a:rPr lang="ko-KR" altLang="en-US" sz="2400" b="1" u="none" strike="noStrike" dirty="0">
                          <a:effectLst/>
                          <a:latin typeface="+mn-ea"/>
                          <a:ea typeface="+mn-ea"/>
                        </a:rPr>
                        <a:t>감리 과업</a:t>
                      </a:r>
                      <a:r>
                        <a:rPr lang="ko-KR" altLang="en-US" sz="2400" b="1" u="none" strike="noStrike" baseline="0" dirty="0">
                          <a:effectLst/>
                          <a:latin typeface="+mn-ea"/>
                          <a:ea typeface="+mn-ea"/>
                        </a:rPr>
                        <a:t> </a:t>
                      </a:r>
                      <a:r>
                        <a:rPr lang="ko-KR" altLang="en-US" sz="2400" b="1" u="none" strike="noStrike" dirty="0">
                          <a:effectLst/>
                          <a:latin typeface="+mn-ea"/>
                          <a:ea typeface="+mn-ea"/>
                        </a:rPr>
                        <a:t>실적</a:t>
                      </a:r>
                      <a:endParaRPr lang="ko-KR" altLang="en-US" sz="2400" b="1" i="0" u="none" strike="noStrike" dirty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14288" marR="14288" marT="14288" marB="0" anchor="ctr"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algn="ctr" fontAlgn="ctr"/>
                      <a:endParaRPr lang="ko-KR" altLang="en-US" sz="1100" b="0" i="0" u="none" strike="noStrike" dirty="0">
                        <a:solidFill>
                          <a:srgbClr val="000000"/>
                        </a:solidFill>
                        <a:effectLst/>
                        <a:latin typeface="맑은 고딕"/>
                      </a:endParaRPr>
                    </a:p>
                  </a:txBody>
                  <a:tcPr marL="9525" marR="9525" marT="9525" marB="0" anchor="ctr"/>
                </a:tc>
                <a:tc hMerge="1">
                  <a:txBody>
                    <a:bodyPr/>
                    <a:lstStyle/>
                    <a:p>
                      <a:pPr algn="ctr" fontAlgn="ctr"/>
                      <a:endParaRPr lang="ko-KR" altLang="en-US" sz="1100" b="0" i="0" u="none" strike="noStrike" dirty="0">
                        <a:solidFill>
                          <a:srgbClr val="000000"/>
                        </a:solidFill>
                        <a:effectLst/>
                        <a:latin typeface="맑은 고딕"/>
                      </a:endParaRPr>
                    </a:p>
                  </a:txBody>
                  <a:tcPr marL="9525" marR="9525" marT="9525" marB="0" anchor="ctr"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631508">
                <a:tc>
                  <a:txBody>
                    <a:bodyPr/>
                    <a:lstStyle/>
                    <a:p>
                      <a:pPr algn="l" fontAlgn="ctr"/>
                      <a:r>
                        <a:rPr lang="ko-KR" altLang="en-US" sz="1700" b="1" u="none" strike="noStrike" dirty="0">
                          <a:effectLst/>
                          <a:latin typeface="+mj-ea"/>
                          <a:ea typeface="+mj-ea"/>
                        </a:rPr>
                        <a:t>                 발  주  처</a:t>
                      </a:r>
                      <a:endParaRPr lang="ko-KR" altLang="en-US" sz="1700" b="1" i="0" u="none" strike="noStrike" dirty="0">
                        <a:solidFill>
                          <a:srgbClr val="000000"/>
                        </a:solidFill>
                        <a:effectLst/>
                        <a:latin typeface="+mj-ea"/>
                        <a:ea typeface="+mj-ea"/>
                      </a:endParaRPr>
                    </a:p>
                  </a:txBody>
                  <a:tcPr marL="14288" marR="14288" marT="14288" marB="0" anchor="ctr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latinLnBrk="1"/>
                      <a:endParaRPr lang="ko-KR" altLang="en-US" sz="4100" dirty="0"/>
                    </a:p>
                  </a:txBody>
                  <a:tcPr marL="14288" marR="14288" marT="14288" marB="0" anchor="ctr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ko-KR" altLang="en-US" sz="1700" b="1" u="none" strike="noStrike" dirty="0">
                          <a:effectLst/>
                          <a:latin typeface="+mj-ea"/>
                          <a:ea typeface="+mj-ea"/>
                        </a:rPr>
                        <a:t>               공  사  명</a:t>
                      </a:r>
                      <a:endParaRPr lang="ko-KR" altLang="en-US" sz="1700" b="1" i="0" u="none" strike="noStrike" dirty="0">
                        <a:solidFill>
                          <a:srgbClr val="000000"/>
                        </a:solidFill>
                        <a:effectLst/>
                        <a:latin typeface="+mj-ea"/>
                        <a:ea typeface="+mj-ea"/>
                      </a:endParaRPr>
                    </a:p>
                  </a:txBody>
                  <a:tcPr marL="14288" marR="14288" marT="14288" marB="0" anchor="ctr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ko-KR" altLang="en-US" sz="1700" b="1" u="none" strike="noStrike" dirty="0">
                          <a:effectLst/>
                          <a:latin typeface="+mj-ea"/>
                          <a:ea typeface="+mj-ea"/>
                        </a:rPr>
                        <a:t>        세</a:t>
                      </a:r>
                      <a:r>
                        <a:rPr lang="ko-KR" altLang="en-US" sz="1700" b="1" u="none" strike="noStrike" baseline="0" dirty="0">
                          <a:effectLst/>
                          <a:latin typeface="+mj-ea"/>
                          <a:ea typeface="+mj-ea"/>
                        </a:rPr>
                        <a:t> </a:t>
                      </a:r>
                      <a:r>
                        <a:rPr lang="ko-KR" altLang="en-US" sz="1700" b="1" u="none" strike="noStrike" dirty="0">
                          <a:effectLst/>
                          <a:latin typeface="+mj-ea"/>
                          <a:ea typeface="+mj-ea"/>
                        </a:rPr>
                        <a:t>대 수</a:t>
                      </a:r>
                      <a:endParaRPr lang="ko-KR" altLang="en-US" sz="1700" b="1" i="0" u="none" strike="noStrike" dirty="0">
                        <a:solidFill>
                          <a:srgbClr val="000000"/>
                        </a:solidFill>
                        <a:effectLst/>
                        <a:latin typeface="+mj-ea"/>
                        <a:ea typeface="+mj-ea"/>
                      </a:endParaRPr>
                    </a:p>
                  </a:txBody>
                  <a:tcPr marL="14288" marR="14288" marT="14288" marB="0" anchor="ctr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563606">
                <a:tc>
                  <a:txBody>
                    <a:bodyPr/>
                    <a:lstStyle/>
                    <a:p>
                      <a:pPr algn="l" fontAlgn="ctr">
                        <a:lnSpc>
                          <a:spcPct val="100000"/>
                        </a:lnSpc>
                      </a:pPr>
                      <a:r>
                        <a:rPr lang="ko-KR" altLang="en-US" sz="1600" b="1" i="0" u="none" strike="noStrike" dirty="0" err="1">
                          <a:solidFill>
                            <a:srgbClr val="000000"/>
                          </a:solidFill>
                          <a:effectLst/>
                          <a:latin typeface="맑은 고딕"/>
                        </a:rPr>
                        <a:t>문촌마을</a:t>
                      </a:r>
                      <a:r>
                        <a:rPr lang="en-US" altLang="ko-KR" sz="1600" b="1" i="0" u="none" strike="noStrike" dirty="0">
                          <a:solidFill>
                            <a:srgbClr val="000000"/>
                          </a:solidFill>
                          <a:effectLst/>
                          <a:latin typeface="맑은 고딕"/>
                        </a:rPr>
                        <a:t>5</a:t>
                      </a:r>
                      <a:r>
                        <a:rPr lang="ko-KR" altLang="en-US" sz="1600" b="1" i="0" u="none" strike="noStrike" dirty="0" err="1">
                          <a:solidFill>
                            <a:srgbClr val="000000"/>
                          </a:solidFill>
                          <a:effectLst/>
                          <a:latin typeface="맑은 고딕"/>
                        </a:rPr>
                        <a:t>단지아파트</a:t>
                      </a:r>
                      <a:endParaRPr lang="ko-KR" altLang="en-US" sz="1600" b="1" i="0" u="none" strike="noStrike" dirty="0">
                        <a:solidFill>
                          <a:srgbClr val="000000"/>
                        </a:solidFill>
                        <a:effectLst/>
                        <a:latin typeface="맑은 고딕"/>
                      </a:endParaRPr>
                    </a:p>
                  </a:txBody>
                  <a:tcPr marL="14288" marR="14288" marT="14288" marB="0" anchor="ctr"/>
                </a:tc>
                <a:tc>
                  <a:txBody>
                    <a:bodyPr/>
                    <a:lstStyle/>
                    <a:p>
                      <a:pPr algn="l" fontAlgn="ctr">
                        <a:lnSpc>
                          <a:spcPct val="100000"/>
                        </a:lnSpc>
                      </a:pPr>
                      <a:r>
                        <a:rPr lang="ko-KR" altLang="en-US" sz="1600" b="1" i="0" u="none" strike="noStrike" dirty="0">
                          <a:solidFill>
                            <a:srgbClr val="000000"/>
                          </a:solidFill>
                          <a:effectLst/>
                          <a:latin typeface="맑은 고딕"/>
                        </a:rPr>
                        <a:t>고양시 일산서구      </a:t>
                      </a:r>
                    </a:p>
                  </a:txBody>
                  <a:tcPr marL="14288" marR="14288" marT="14288" marB="0" anchor="ctr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ctr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600" b="1" i="0" u="none" strike="noStrike" dirty="0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IP</a:t>
                      </a:r>
                      <a:r>
                        <a:rPr lang="ko-KR" altLang="en-US" sz="1600" b="1" i="0" u="none" strike="noStrike" dirty="0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네트워크 </a:t>
                      </a:r>
                      <a:r>
                        <a:rPr lang="en-US" altLang="ko-KR" sz="1600" b="1" i="0" u="none" strike="noStrike" dirty="0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CCTV </a:t>
                      </a:r>
                      <a:r>
                        <a:rPr lang="ko-KR" altLang="en-US" sz="1600" b="1" i="0" u="none" strike="noStrike" dirty="0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설치공사 설계 </a:t>
                      </a:r>
                      <a:r>
                        <a:rPr lang="en-US" altLang="ko-KR" sz="1600" b="1" i="0" u="none" strike="noStrike" dirty="0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/</a:t>
                      </a:r>
                      <a:r>
                        <a:rPr lang="ko-KR" altLang="en-US" sz="1600" b="1" i="0" u="none" strike="noStrike" dirty="0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감리 용역</a:t>
                      </a:r>
                    </a:p>
                  </a:txBody>
                  <a:tcPr marL="14288" marR="14288" marT="14288" marB="0" anchor="ctr"/>
                </a:tc>
                <a:tc>
                  <a:txBody>
                    <a:bodyPr/>
                    <a:lstStyle/>
                    <a:p>
                      <a:pPr algn="l" fontAlgn="ctr">
                        <a:lnSpc>
                          <a:spcPct val="100000"/>
                        </a:lnSpc>
                      </a:pPr>
                      <a:r>
                        <a:rPr lang="en-US" altLang="ko-KR" sz="1600" b="1" i="0" u="none" strike="noStrike" dirty="0">
                          <a:solidFill>
                            <a:srgbClr val="000000"/>
                          </a:solidFill>
                          <a:effectLst/>
                          <a:latin typeface="맑은 고딕"/>
                        </a:rPr>
                        <a:t>             432</a:t>
                      </a:r>
                      <a:r>
                        <a:rPr lang="ko-KR" altLang="en-US" sz="1600" b="1" i="0" u="none" strike="noStrike" dirty="0">
                          <a:solidFill>
                            <a:srgbClr val="000000"/>
                          </a:solidFill>
                          <a:effectLst/>
                          <a:latin typeface="맑은 고딕"/>
                        </a:rPr>
                        <a:t>세대</a:t>
                      </a:r>
                    </a:p>
                  </a:txBody>
                  <a:tcPr marL="14288" marR="14288" marT="14288" marB="0" anchor="ctr"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563606">
                <a:tc>
                  <a:txBody>
                    <a:bodyPr/>
                    <a:lstStyle/>
                    <a:p>
                      <a:pPr algn="l" fontAlgn="ctr">
                        <a:lnSpc>
                          <a:spcPct val="100000"/>
                        </a:lnSpc>
                      </a:pPr>
                      <a:r>
                        <a:rPr lang="ko-KR" altLang="en-US" sz="1600" b="1" i="0" u="none" strike="noStrike" dirty="0">
                          <a:solidFill>
                            <a:srgbClr val="000000"/>
                          </a:solidFill>
                          <a:effectLst/>
                          <a:latin typeface="맑은 고딕"/>
                        </a:rPr>
                        <a:t>서초네이처힐</a:t>
                      </a:r>
                      <a:r>
                        <a:rPr lang="en-US" altLang="ko-KR" sz="1600" b="1" i="0" u="none" strike="noStrike" dirty="0">
                          <a:solidFill>
                            <a:srgbClr val="000000"/>
                          </a:solidFill>
                          <a:effectLst/>
                          <a:latin typeface="맑은 고딕"/>
                        </a:rPr>
                        <a:t>1</a:t>
                      </a:r>
                      <a:r>
                        <a:rPr lang="ko-KR" altLang="en-US" sz="1600" b="1" i="0" u="none" strike="noStrike" dirty="0" err="1">
                          <a:solidFill>
                            <a:srgbClr val="000000"/>
                          </a:solidFill>
                          <a:effectLst/>
                          <a:latin typeface="맑은 고딕"/>
                        </a:rPr>
                        <a:t>단지아파트</a:t>
                      </a:r>
                      <a:endParaRPr lang="ko-KR" altLang="en-US" sz="1600" b="1" i="0" u="none" strike="noStrike" dirty="0">
                        <a:solidFill>
                          <a:srgbClr val="000000"/>
                        </a:solidFill>
                        <a:effectLst/>
                        <a:latin typeface="맑은 고딕"/>
                      </a:endParaRPr>
                    </a:p>
                  </a:txBody>
                  <a:tcPr marL="14288" marR="14288" marT="14288" marB="0" anchor="ctr"/>
                </a:tc>
                <a:tc>
                  <a:txBody>
                    <a:bodyPr/>
                    <a:lstStyle/>
                    <a:p>
                      <a:pPr algn="l" fontAlgn="ctr">
                        <a:lnSpc>
                          <a:spcPct val="100000"/>
                        </a:lnSpc>
                      </a:pPr>
                      <a:r>
                        <a:rPr lang="ko-KR" altLang="en-US" sz="1600" b="1" i="0" u="none" strike="noStrike" dirty="0">
                          <a:solidFill>
                            <a:srgbClr val="000000"/>
                          </a:solidFill>
                          <a:effectLst/>
                          <a:latin typeface="맑은 고딕"/>
                        </a:rPr>
                        <a:t>서울시 서초구</a:t>
                      </a:r>
                    </a:p>
                  </a:txBody>
                  <a:tcPr marL="14288" marR="14288" marT="14288" marB="0" anchor="ctr"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ctr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600" b="1" i="0" u="none" strike="noStrike" dirty="0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IP</a:t>
                      </a:r>
                      <a:r>
                        <a:rPr lang="ko-KR" altLang="en-US" sz="1600" b="1" i="0" u="none" strike="noStrike" dirty="0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네트워크 </a:t>
                      </a:r>
                      <a:r>
                        <a:rPr lang="en-US" altLang="ko-KR" sz="1600" b="1" i="0" u="none" strike="noStrike" dirty="0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CCTV </a:t>
                      </a:r>
                      <a:r>
                        <a:rPr lang="ko-KR" altLang="en-US" sz="1600" b="1" i="0" u="none" strike="noStrike" dirty="0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설치공사 설계</a:t>
                      </a:r>
                      <a:r>
                        <a:rPr lang="en-US" altLang="ko-KR" sz="1600" b="1" i="0" u="none" strike="noStrike" dirty="0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/</a:t>
                      </a:r>
                      <a:r>
                        <a:rPr lang="ko-KR" altLang="en-US" sz="1600" b="1" i="0" u="none" strike="noStrike" dirty="0" err="1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감리용역</a:t>
                      </a:r>
                      <a:endParaRPr lang="ko-KR" altLang="en-US" sz="1600" b="1" i="0" u="none" strike="noStrike" dirty="0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14288" marR="14288" marT="14288" marB="0" anchor="ctr"/>
                </a:tc>
                <a:tc>
                  <a:txBody>
                    <a:bodyPr/>
                    <a:lstStyle/>
                    <a:p>
                      <a:pPr algn="l" fontAlgn="ctr">
                        <a:lnSpc>
                          <a:spcPct val="100000"/>
                        </a:lnSpc>
                      </a:pPr>
                      <a:r>
                        <a:rPr lang="en-US" altLang="ko-KR" sz="1600" b="1" i="0" u="none" strike="noStrike" dirty="0">
                          <a:solidFill>
                            <a:srgbClr val="000000"/>
                          </a:solidFill>
                          <a:effectLst/>
                          <a:latin typeface="맑은 고딕"/>
                        </a:rPr>
                        <a:t>             178</a:t>
                      </a:r>
                      <a:r>
                        <a:rPr lang="ko-KR" altLang="en-US" sz="1600" b="1" i="0" u="none" strike="noStrike" dirty="0">
                          <a:solidFill>
                            <a:srgbClr val="000000"/>
                          </a:solidFill>
                          <a:effectLst/>
                          <a:latin typeface="맑은 고딕"/>
                        </a:rPr>
                        <a:t>세대</a:t>
                      </a:r>
                    </a:p>
                  </a:txBody>
                  <a:tcPr marL="14288" marR="14288" marT="14288" marB="0" anchor="ctr"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</a:tbl>
          </a:graphicData>
        </a:graphic>
      </p:graphicFrame>
      <p:graphicFrame>
        <p:nvGraphicFramePr>
          <p:cNvPr id="19" name="표 18"/>
          <p:cNvGraphicFramePr>
            <a:graphicFrameLocks noGrp="1"/>
          </p:cNvGraphicFramePr>
          <p:nvPr>
            <p:extLst/>
          </p:nvPr>
        </p:nvGraphicFramePr>
        <p:xfrm>
          <a:off x="698270" y="4560503"/>
          <a:ext cx="12319868" cy="563606"/>
        </p:xfrm>
        <a:graphic>
          <a:graphicData uri="http://schemas.openxmlformats.org/drawingml/2006/table">
            <a:tbl>
              <a:tblPr>
                <a:tableStyleId>{B301B821-A1FF-4177-AEE7-76D212191A09}</a:tableStyleId>
              </a:tblPr>
              <a:tblGrid>
                <a:gridCol w="2836245">
                  <a:extLst>
                    <a:ext uri="{9D8B030D-6E8A-4147-A177-3AD203B41FA5}">
                      <a16:colId xmlns:a16="http://schemas.microsoft.com/office/drawing/2014/main" val="1287889997"/>
                    </a:ext>
                  </a:extLst>
                </a:gridCol>
                <a:gridCol w="1620180">
                  <a:extLst>
                    <a:ext uri="{9D8B030D-6E8A-4147-A177-3AD203B41FA5}">
                      <a16:colId xmlns:a16="http://schemas.microsoft.com/office/drawing/2014/main" val="1088541978"/>
                    </a:ext>
                  </a:extLst>
                </a:gridCol>
                <a:gridCol w="6048672">
                  <a:extLst>
                    <a:ext uri="{9D8B030D-6E8A-4147-A177-3AD203B41FA5}">
                      <a16:colId xmlns:a16="http://schemas.microsoft.com/office/drawing/2014/main" val="2944665005"/>
                    </a:ext>
                  </a:extLst>
                </a:gridCol>
                <a:gridCol w="1814771">
                  <a:extLst>
                    <a:ext uri="{9D8B030D-6E8A-4147-A177-3AD203B41FA5}">
                      <a16:colId xmlns:a16="http://schemas.microsoft.com/office/drawing/2014/main" val="894087440"/>
                    </a:ext>
                  </a:extLst>
                </a:gridCol>
              </a:tblGrid>
              <a:tr h="563606">
                <a:tc>
                  <a:txBody>
                    <a:bodyPr/>
                    <a:lstStyle/>
                    <a:p>
                      <a:pPr algn="l" fontAlgn="ctr">
                        <a:lnSpc>
                          <a:spcPct val="100000"/>
                        </a:lnSpc>
                      </a:pPr>
                      <a:r>
                        <a:rPr lang="ko-KR" altLang="en-US" sz="1600" b="1" i="0" u="none" strike="noStrike" dirty="0">
                          <a:solidFill>
                            <a:schemeClr val="tx1"/>
                          </a:solidFill>
                          <a:effectLst/>
                          <a:latin typeface="맑은 고딕"/>
                        </a:rPr>
                        <a:t>방축 주공아파트</a:t>
                      </a:r>
                    </a:p>
                  </a:txBody>
                  <a:tcPr marL="14288" marR="14288" marT="14288" marB="0" anchor="ctr"/>
                </a:tc>
                <a:tc>
                  <a:txBody>
                    <a:bodyPr/>
                    <a:lstStyle/>
                    <a:p>
                      <a:pPr algn="l" fontAlgn="ctr">
                        <a:lnSpc>
                          <a:spcPct val="100000"/>
                        </a:lnSpc>
                      </a:pPr>
                      <a:r>
                        <a:rPr lang="ko-KR" altLang="en-US" sz="1600" b="1" i="0" u="none" strike="noStrike" dirty="0">
                          <a:solidFill>
                            <a:schemeClr val="tx1"/>
                          </a:solidFill>
                          <a:effectLst/>
                          <a:latin typeface="맑은 고딕"/>
                        </a:rPr>
                        <a:t>아산시 </a:t>
                      </a:r>
                      <a:r>
                        <a:rPr lang="ko-KR" altLang="en-US" sz="1600" b="1" i="0" u="none" strike="noStrike" dirty="0" err="1">
                          <a:solidFill>
                            <a:schemeClr val="tx1"/>
                          </a:solidFill>
                          <a:effectLst/>
                          <a:latin typeface="맑은 고딕"/>
                        </a:rPr>
                        <a:t>방축동</a:t>
                      </a:r>
                      <a:endParaRPr lang="ko-KR" altLang="en-US" sz="1600" b="1" i="0" u="none" strike="noStrike" dirty="0">
                        <a:solidFill>
                          <a:schemeClr val="tx1"/>
                        </a:solidFill>
                        <a:effectLst/>
                        <a:latin typeface="맑은 고딕"/>
                      </a:endParaRPr>
                    </a:p>
                  </a:txBody>
                  <a:tcPr marL="14288" marR="14288" marT="14288" marB="0" anchor="ctr"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ctr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600" b="1" i="0" u="none" strike="noStrike" dirty="0">
                          <a:solidFill>
                            <a:schemeClr val="tx1"/>
                          </a:solidFill>
                          <a:effectLst/>
                          <a:latin typeface="+mn-lt"/>
                        </a:rPr>
                        <a:t>IP</a:t>
                      </a:r>
                      <a:r>
                        <a:rPr lang="ko-KR" altLang="en-US" sz="1600" b="1" i="0" u="none" strike="noStrike" dirty="0">
                          <a:solidFill>
                            <a:schemeClr val="tx1"/>
                          </a:solidFill>
                          <a:effectLst/>
                          <a:latin typeface="+mn-lt"/>
                        </a:rPr>
                        <a:t>네트워크 </a:t>
                      </a:r>
                      <a:r>
                        <a:rPr lang="en-US" altLang="ko-KR" sz="1600" b="1" i="0" u="none" strike="noStrike" dirty="0">
                          <a:solidFill>
                            <a:schemeClr val="tx1"/>
                          </a:solidFill>
                          <a:effectLst/>
                          <a:latin typeface="+mn-lt"/>
                        </a:rPr>
                        <a:t>CCTV </a:t>
                      </a:r>
                      <a:r>
                        <a:rPr lang="ko-KR" altLang="en-US" sz="1600" b="1" i="0" u="none" strike="noStrike" dirty="0">
                          <a:solidFill>
                            <a:schemeClr val="tx1"/>
                          </a:solidFill>
                          <a:effectLst/>
                          <a:latin typeface="+mn-lt"/>
                        </a:rPr>
                        <a:t>설치공사 설계</a:t>
                      </a:r>
                      <a:r>
                        <a:rPr lang="en-US" altLang="ko-KR" sz="1600" b="1" i="0" u="none" strike="noStrike" dirty="0">
                          <a:solidFill>
                            <a:schemeClr val="tx1"/>
                          </a:solidFill>
                          <a:effectLst/>
                          <a:latin typeface="+mn-lt"/>
                        </a:rPr>
                        <a:t>/</a:t>
                      </a:r>
                      <a:r>
                        <a:rPr lang="ko-KR" altLang="en-US" sz="1600" b="1" i="0" u="none" strike="noStrike" dirty="0" err="1">
                          <a:solidFill>
                            <a:schemeClr val="tx1"/>
                          </a:solidFill>
                          <a:effectLst/>
                          <a:latin typeface="+mn-lt"/>
                        </a:rPr>
                        <a:t>감리용역</a:t>
                      </a:r>
                      <a:endParaRPr lang="ko-KR" altLang="en-US" sz="1600" b="1" i="0" u="none" strike="noStrike" dirty="0">
                        <a:solidFill>
                          <a:schemeClr val="tx1"/>
                        </a:solidFill>
                        <a:effectLst/>
                        <a:latin typeface="+mn-lt"/>
                      </a:endParaRPr>
                    </a:p>
                  </a:txBody>
                  <a:tcPr marL="14288" marR="14288" marT="14288" marB="0" anchor="ctr"/>
                </a:tc>
                <a:tc>
                  <a:txBody>
                    <a:bodyPr/>
                    <a:lstStyle/>
                    <a:p>
                      <a:pPr algn="l" fontAlgn="ctr">
                        <a:lnSpc>
                          <a:spcPct val="100000"/>
                        </a:lnSpc>
                      </a:pPr>
                      <a:r>
                        <a:rPr lang="en-US" altLang="ko-KR" sz="1600" b="1" i="0" u="none" strike="noStrike" dirty="0">
                          <a:solidFill>
                            <a:schemeClr val="tx1"/>
                          </a:solidFill>
                          <a:effectLst/>
                          <a:latin typeface="맑은 고딕"/>
                        </a:rPr>
                        <a:t>             410</a:t>
                      </a:r>
                      <a:r>
                        <a:rPr lang="ko-KR" altLang="en-US" sz="1600" b="1" i="0" u="none" strike="noStrike" dirty="0">
                          <a:solidFill>
                            <a:schemeClr val="tx1"/>
                          </a:solidFill>
                          <a:effectLst/>
                          <a:latin typeface="맑은 고딕"/>
                        </a:rPr>
                        <a:t>세대</a:t>
                      </a:r>
                    </a:p>
                  </a:txBody>
                  <a:tcPr marL="14288" marR="14288" marT="14288" marB="0" anchor="ctr"/>
                </a:tc>
                <a:extLst>
                  <a:ext uri="{0D108BD9-81ED-4DB2-BD59-A6C34878D82A}">
                    <a16:rowId xmlns:a16="http://schemas.microsoft.com/office/drawing/2014/main" val="1599732013"/>
                  </a:ext>
                </a:extLst>
              </a:tr>
            </a:tbl>
          </a:graphicData>
        </a:graphic>
      </p:graphicFrame>
      <p:graphicFrame>
        <p:nvGraphicFramePr>
          <p:cNvPr id="20" name="표 19"/>
          <p:cNvGraphicFramePr>
            <a:graphicFrameLocks noGrp="1"/>
          </p:cNvGraphicFramePr>
          <p:nvPr>
            <p:extLst/>
          </p:nvPr>
        </p:nvGraphicFramePr>
        <p:xfrm>
          <a:off x="698270" y="5124109"/>
          <a:ext cx="12319868" cy="563606"/>
        </p:xfrm>
        <a:graphic>
          <a:graphicData uri="http://schemas.openxmlformats.org/drawingml/2006/table">
            <a:tbl>
              <a:tblPr>
                <a:tableStyleId>{B301B821-A1FF-4177-AEE7-76D212191A09}</a:tableStyleId>
              </a:tblPr>
              <a:tblGrid>
                <a:gridCol w="2836245">
                  <a:extLst>
                    <a:ext uri="{9D8B030D-6E8A-4147-A177-3AD203B41FA5}">
                      <a16:colId xmlns:a16="http://schemas.microsoft.com/office/drawing/2014/main" val="1052840291"/>
                    </a:ext>
                  </a:extLst>
                </a:gridCol>
                <a:gridCol w="1620180">
                  <a:extLst>
                    <a:ext uri="{9D8B030D-6E8A-4147-A177-3AD203B41FA5}">
                      <a16:colId xmlns:a16="http://schemas.microsoft.com/office/drawing/2014/main" val="1354961808"/>
                    </a:ext>
                  </a:extLst>
                </a:gridCol>
                <a:gridCol w="6048672">
                  <a:extLst>
                    <a:ext uri="{9D8B030D-6E8A-4147-A177-3AD203B41FA5}">
                      <a16:colId xmlns:a16="http://schemas.microsoft.com/office/drawing/2014/main" val="2270147690"/>
                    </a:ext>
                  </a:extLst>
                </a:gridCol>
                <a:gridCol w="1814771">
                  <a:extLst>
                    <a:ext uri="{9D8B030D-6E8A-4147-A177-3AD203B41FA5}">
                      <a16:colId xmlns:a16="http://schemas.microsoft.com/office/drawing/2014/main" val="3247780690"/>
                    </a:ext>
                  </a:extLst>
                </a:gridCol>
              </a:tblGrid>
              <a:tr h="563606">
                <a:tc>
                  <a:txBody>
                    <a:bodyPr/>
                    <a:lstStyle/>
                    <a:p>
                      <a:pPr algn="l" fontAlgn="ctr">
                        <a:lnSpc>
                          <a:spcPct val="100000"/>
                        </a:lnSpc>
                      </a:pPr>
                      <a:r>
                        <a:rPr lang="ko-KR" altLang="en-US" sz="1600" b="1" i="0" u="none" strike="noStrike" dirty="0">
                          <a:solidFill>
                            <a:schemeClr val="tx1"/>
                          </a:solidFill>
                          <a:effectLst/>
                          <a:latin typeface="맑은 고딕"/>
                        </a:rPr>
                        <a:t>근형심포니아파트</a:t>
                      </a:r>
                    </a:p>
                  </a:txBody>
                  <a:tcPr marL="14288" marR="14288" marT="14288" marB="0" anchor="ctr"/>
                </a:tc>
                <a:tc>
                  <a:txBody>
                    <a:bodyPr/>
                    <a:lstStyle/>
                    <a:p>
                      <a:pPr algn="l" fontAlgn="ctr">
                        <a:lnSpc>
                          <a:spcPct val="100000"/>
                        </a:lnSpc>
                      </a:pPr>
                      <a:r>
                        <a:rPr lang="ko-KR" altLang="en-US" sz="1600" b="1" i="0" u="none" strike="noStrike" dirty="0">
                          <a:solidFill>
                            <a:schemeClr val="tx1"/>
                          </a:solidFill>
                          <a:effectLst/>
                          <a:latin typeface="맑은 고딕"/>
                        </a:rPr>
                        <a:t>화성시 발안도</a:t>
                      </a:r>
                    </a:p>
                  </a:txBody>
                  <a:tcPr marL="14288" marR="14288" marT="14288" marB="0" anchor="ctr"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ctr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600" b="1" i="0" u="none" strike="noStrike" dirty="0">
                          <a:solidFill>
                            <a:schemeClr val="tx1"/>
                          </a:solidFill>
                          <a:effectLst/>
                          <a:latin typeface="+mn-lt"/>
                        </a:rPr>
                        <a:t>IP</a:t>
                      </a:r>
                      <a:r>
                        <a:rPr lang="ko-KR" altLang="en-US" sz="1600" b="1" i="0" u="none" strike="noStrike" dirty="0">
                          <a:solidFill>
                            <a:schemeClr val="tx1"/>
                          </a:solidFill>
                          <a:effectLst/>
                          <a:latin typeface="+mn-lt"/>
                        </a:rPr>
                        <a:t>네트워크 </a:t>
                      </a:r>
                      <a:r>
                        <a:rPr lang="en-US" altLang="ko-KR" sz="1600" b="1" i="0" u="none" strike="noStrike" dirty="0">
                          <a:solidFill>
                            <a:schemeClr val="tx1"/>
                          </a:solidFill>
                          <a:effectLst/>
                          <a:latin typeface="+mn-lt"/>
                        </a:rPr>
                        <a:t>CCTV </a:t>
                      </a:r>
                      <a:r>
                        <a:rPr lang="ko-KR" altLang="en-US" sz="1600" b="1" i="0" u="none" strike="noStrike" dirty="0">
                          <a:solidFill>
                            <a:schemeClr val="tx1"/>
                          </a:solidFill>
                          <a:effectLst/>
                          <a:latin typeface="+mn-lt"/>
                        </a:rPr>
                        <a:t>설치공사 설계</a:t>
                      </a:r>
                      <a:r>
                        <a:rPr lang="en-US" altLang="ko-KR" sz="1600" b="1" i="0" u="none" strike="noStrike" dirty="0">
                          <a:solidFill>
                            <a:schemeClr val="tx1"/>
                          </a:solidFill>
                          <a:effectLst/>
                          <a:latin typeface="+mn-lt"/>
                        </a:rPr>
                        <a:t>/</a:t>
                      </a:r>
                      <a:r>
                        <a:rPr lang="ko-KR" altLang="en-US" sz="1600" b="1" i="0" u="none" strike="noStrike" dirty="0" err="1">
                          <a:solidFill>
                            <a:schemeClr val="tx1"/>
                          </a:solidFill>
                          <a:effectLst/>
                          <a:latin typeface="+mn-lt"/>
                        </a:rPr>
                        <a:t>감리용역</a:t>
                      </a:r>
                      <a:endParaRPr lang="ko-KR" altLang="en-US" sz="1600" b="1" i="0" u="none" strike="noStrike" dirty="0">
                        <a:solidFill>
                          <a:schemeClr val="tx1"/>
                        </a:solidFill>
                        <a:effectLst/>
                        <a:latin typeface="+mn-lt"/>
                      </a:endParaRPr>
                    </a:p>
                  </a:txBody>
                  <a:tcPr marL="14288" marR="14288" marT="14288" marB="0" anchor="ctr"/>
                </a:tc>
                <a:tc>
                  <a:txBody>
                    <a:bodyPr/>
                    <a:lstStyle/>
                    <a:p>
                      <a:pPr algn="l" fontAlgn="ctr">
                        <a:lnSpc>
                          <a:spcPct val="100000"/>
                        </a:lnSpc>
                      </a:pPr>
                      <a:r>
                        <a:rPr lang="en-US" altLang="ko-KR" sz="1600" b="1" i="0" u="none" strike="noStrike" dirty="0">
                          <a:solidFill>
                            <a:schemeClr val="tx1"/>
                          </a:solidFill>
                          <a:effectLst/>
                          <a:latin typeface="맑은 고딕"/>
                        </a:rPr>
                        <a:t>             252</a:t>
                      </a:r>
                      <a:r>
                        <a:rPr lang="ko-KR" altLang="en-US" sz="1600" b="1" i="0" u="none" strike="noStrike" dirty="0">
                          <a:solidFill>
                            <a:schemeClr val="tx1"/>
                          </a:solidFill>
                          <a:effectLst/>
                          <a:latin typeface="맑은 고딕"/>
                        </a:rPr>
                        <a:t>세대</a:t>
                      </a:r>
                    </a:p>
                  </a:txBody>
                  <a:tcPr marL="14288" marR="14288" marT="14288" marB="0" anchor="ctr"/>
                </a:tc>
                <a:extLst>
                  <a:ext uri="{0D108BD9-81ED-4DB2-BD59-A6C34878D82A}">
                    <a16:rowId xmlns:a16="http://schemas.microsoft.com/office/drawing/2014/main" val="3103094605"/>
                  </a:ext>
                </a:extLst>
              </a:tr>
            </a:tbl>
          </a:graphicData>
        </a:graphic>
      </p:graphicFrame>
      <p:graphicFrame>
        <p:nvGraphicFramePr>
          <p:cNvPr id="21" name="표 20"/>
          <p:cNvGraphicFramePr>
            <a:graphicFrameLocks noGrp="1"/>
          </p:cNvGraphicFramePr>
          <p:nvPr>
            <p:extLst/>
          </p:nvPr>
        </p:nvGraphicFramePr>
        <p:xfrm>
          <a:off x="698270" y="5687714"/>
          <a:ext cx="12319868" cy="563606"/>
        </p:xfrm>
        <a:graphic>
          <a:graphicData uri="http://schemas.openxmlformats.org/drawingml/2006/table">
            <a:tbl>
              <a:tblPr>
                <a:tableStyleId>{B301B821-A1FF-4177-AEE7-76D212191A09}</a:tableStyleId>
              </a:tblPr>
              <a:tblGrid>
                <a:gridCol w="2836245">
                  <a:extLst>
                    <a:ext uri="{9D8B030D-6E8A-4147-A177-3AD203B41FA5}">
                      <a16:colId xmlns:a16="http://schemas.microsoft.com/office/drawing/2014/main" val="2550772961"/>
                    </a:ext>
                  </a:extLst>
                </a:gridCol>
                <a:gridCol w="1620180">
                  <a:extLst>
                    <a:ext uri="{9D8B030D-6E8A-4147-A177-3AD203B41FA5}">
                      <a16:colId xmlns:a16="http://schemas.microsoft.com/office/drawing/2014/main" val="579843298"/>
                    </a:ext>
                  </a:extLst>
                </a:gridCol>
                <a:gridCol w="6048672">
                  <a:extLst>
                    <a:ext uri="{9D8B030D-6E8A-4147-A177-3AD203B41FA5}">
                      <a16:colId xmlns:a16="http://schemas.microsoft.com/office/drawing/2014/main" val="2901869901"/>
                    </a:ext>
                  </a:extLst>
                </a:gridCol>
                <a:gridCol w="1814771">
                  <a:extLst>
                    <a:ext uri="{9D8B030D-6E8A-4147-A177-3AD203B41FA5}">
                      <a16:colId xmlns:a16="http://schemas.microsoft.com/office/drawing/2014/main" val="739176916"/>
                    </a:ext>
                  </a:extLst>
                </a:gridCol>
              </a:tblGrid>
              <a:tr h="563606">
                <a:tc>
                  <a:txBody>
                    <a:bodyPr/>
                    <a:lstStyle/>
                    <a:p>
                      <a:pPr algn="l" fontAlgn="ctr">
                        <a:lnSpc>
                          <a:spcPct val="100000"/>
                        </a:lnSpc>
                      </a:pPr>
                      <a:r>
                        <a:rPr lang="ko-KR" altLang="en-US" sz="1600" b="1" i="0" u="none" strike="noStrike" dirty="0">
                          <a:solidFill>
                            <a:schemeClr val="tx1"/>
                          </a:solidFill>
                          <a:effectLst/>
                          <a:latin typeface="맑은 고딕"/>
                        </a:rPr>
                        <a:t>병천 </a:t>
                      </a:r>
                      <a:r>
                        <a:rPr lang="ko-KR" altLang="en-US" sz="1600" b="1" i="0" u="none" strike="noStrike" dirty="0" err="1">
                          <a:solidFill>
                            <a:schemeClr val="tx1"/>
                          </a:solidFill>
                          <a:effectLst/>
                          <a:latin typeface="맑은 고딕"/>
                        </a:rPr>
                        <a:t>신한아파트</a:t>
                      </a:r>
                      <a:endParaRPr lang="ko-KR" altLang="en-US" sz="1600" b="1" i="0" u="none" strike="noStrike" dirty="0">
                        <a:solidFill>
                          <a:schemeClr val="tx1"/>
                        </a:solidFill>
                        <a:effectLst/>
                        <a:latin typeface="맑은 고딕"/>
                      </a:endParaRPr>
                    </a:p>
                  </a:txBody>
                  <a:tcPr marL="14288" marR="14288" marT="14288" marB="0" anchor="ctr"/>
                </a:tc>
                <a:tc>
                  <a:txBody>
                    <a:bodyPr/>
                    <a:lstStyle/>
                    <a:p>
                      <a:pPr algn="l" fontAlgn="ctr">
                        <a:lnSpc>
                          <a:spcPct val="100000"/>
                        </a:lnSpc>
                      </a:pPr>
                      <a:r>
                        <a:rPr lang="ko-KR" altLang="en-US" sz="1600" b="1" i="0" u="none" strike="noStrike" dirty="0">
                          <a:solidFill>
                            <a:schemeClr val="tx1"/>
                          </a:solidFill>
                          <a:effectLst/>
                          <a:latin typeface="맑은 고딕"/>
                        </a:rPr>
                        <a:t>천안시 </a:t>
                      </a:r>
                      <a:r>
                        <a:rPr lang="ko-KR" altLang="en-US" sz="1600" b="1" i="0" u="none" strike="noStrike" dirty="0" err="1">
                          <a:solidFill>
                            <a:schemeClr val="tx1"/>
                          </a:solidFill>
                          <a:effectLst/>
                          <a:latin typeface="맑은 고딕"/>
                        </a:rPr>
                        <a:t>동남구</a:t>
                      </a:r>
                      <a:endParaRPr lang="ko-KR" altLang="en-US" sz="1600" b="1" i="0" u="none" strike="noStrike" dirty="0">
                        <a:solidFill>
                          <a:schemeClr val="tx1"/>
                        </a:solidFill>
                        <a:effectLst/>
                        <a:latin typeface="맑은 고딕"/>
                      </a:endParaRPr>
                    </a:p>
                  </a:txBody>
                  <a:tcPr marL="14288" marR="14288" marT="14288" marB="0" anchor="ctr"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ctr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600" b="1" i="0" u="none" strike="noStrike" dirty="0">
                          <a:solidFill>
                            <a:schemeClr val="tx1"/>
                          </a:solidFill>
                          <a:effectLst/>
                          <a:latin typeface="+mn-lt"/>
                        </a:rPr>
                        <a:t>IP</a:t>
                      </a:r>
                      <a:r>
                        <a:rPr lang="ko-KR" altLang="en-US" sz="1600" b="1" i="0" u="none" strike="noStrike" dirty="0">
                          <a:solidFill>
                            <a:schemeClr val="tx1"/>
                          </a:solidFill>
                          <a:effectLst/>
                          <a:latin typeface="+mn-lt"/>
                        </a:rPr>
                        <a:t>네트워크 </a:t>
                      </a:r>
                      <a:r>
                        <a:rPr lang="en-US" altLang="ko-KR" sz="1600" b="1" i="0" u="none" strike="noStrike" dirty="0">
                          <a:solidFill>
                            <a:schemeClr val="tx1"/>
                          </a:solidFill>
                          <a:effectLst/>
                          <a:latin typeface="+mn-lt"/>
                        </a:rPr>
                        <a:t>CCTV </a:t>
                      </a:r>
                      <a:r>
                        <a:rPr lang="ko-KR" altLang="en-US" sz="1600" b="1" i="0" u="none" strike="noStrike" dirty="0">
                          <a:solidFill>
                            <a:schemeClr val="tx1"/>
                          </a:solidFill>
                          <a:effectLst/>
                          <a:latin typeface="+mn-lt"/>
                        </a:rPr>
                        <a:t>설치공사 설계</a:t>
                      </a:r>
                      <a:r>
                        <a:rPr lang="en-US" altLang="ko-KR" sz="1600" b="1" i="0" u="none" strike="noStrike" dirty="0">
                          <a:solidFill>
                            <a:schemeClr val="tx1"/>
                          </a:solidFill>
                          <a:effectLst/>
                          <a:latin typeface="+mn-lt"/>
                        </a:rPr>
                        <a:t>/</a:t>
                      </a:r>
                      <a:r>
                        <a:rPr lang="ko-KR" altLang="en-US" sz="1600" b="1" i="0" u="none" strike="noStrike" dirty="0" err="1">
                          <a:solidFill>
                            <a:schemeClr val="tx1"/>
                          </a:solidFill>
                          <a:effectLst/>
                          <a:latin typeface="+mn-lt"/>
                        </a:rPr>
                        <a:t>감리용역</a:t>
                      </a:r>
                      <a:endParaRPr lang="ko-KR" altLang="en-US" sz="1600" b="1" i="0" u="none" strike="noStrike" dirty="0">
                        <a:solidFill>
                          <a:schemeClr val="tx1"/>
                        </a:solidFill>
                        <a:effectLst/>
                        <a:latin typeface="+mn-lt"/>
                      </a:endParaRPr>
                    </a:p>
                  </a:txBody>
                  <a:tcPr marL="14288" marR="14288" marT="14288" marB="0" anchor="ctr"/>
                </a:tc>
                <a:tc>
                  <a:txBody>
                    <a:bodyPr/>
                    <a:lstStyle/>
                    <a:p>
                      <a:pPr algn="l" fontAlgn="ctr">
                        <a:lnSpc>
                          <a:spcPct val="100000"/>
                        </a:lnSpc>
                      </a:pPr>
                      <a:r>
                        <a:rPr lang="en-US" altLang="ko-KR" sz="1600" b="1" i="0" u="none" strike="noStrike" dirty="0">
                          <a:solidFill>
                            <a:schemeClr val="tx1"/>
                          </a:solidFill>
                          <a:effectLst/>
                          <a:latin typeface="맑은 고딕"/>
                        </a:rPr>
                        <a:t>            2474</a:t>
                      </a:r>
                      <a:r>
                        <a:rPr lang="ko-KR" altLang="en-US" sz="1600" b="1" i="0" u="none" strike="noStrike" dirty="0">
                          <a:solidFill>
                            <a:schemeClr val="tx1"/>
                          </a:solidFill>
                          <a:effectLst/>
                          <a:latin typeface="맑은 고딕"/>
                        </a:rPr>
                        <a:t>세대</a:t>
                      </a:r>
                    </a:p>
                  </a:txBody>
                  <a:tcPr marL="14288" marR="14288" marT="14288" marB="0" anchor="ctr"/>
                </a:tc>
                <a:extLst>
                  <a:ext uri="{0D108BD9-81ED-4DB2-BD59-A6C34878D82A}">
                    <a16:rowId xmlns:a16="http://schemas.microsoft.com/office/drawing/2014/main" val="3063040402"/>
                  </a:ext>
                </a:extLst>
              </a:tr>
            </a:tbl>
          </a:graphicData>
        </a:graphic>
      </p:graphicFrame>
      <p:graphicFrame>
        <p:nvGraphicFramePr>
          <p:cNvPr id="22" name="표 21"/>
          <p:cNvGraphicFramePr>
            <a:graphicFrameLocks noGrp="1"/>
          </p:cNvGraphicFramePr>
          <p:nvPr>
            <p:extLst/>
          </p:nvPr>
        </p:nvGraphicFramePr>
        <p:xfrm>
          <a:off x="698270" y="6251320"/>
          <a:ext cx="12319868" cy="563606"/>
        </p:xfrm>
        <a:graphic>
          <a:graphicData uri="http://schemas.openxmlformats.org/drawingml/2006/table">
            <a:tbl>
              <a:tblPr>
                <a:tableStyleId>{B301B821-A1FF-4177-AEE7-76D212191A09}</a:tableStyleId>
              </a:tblPr>
              <a:tblGrid>
                <a:gridCol w="2836245">
                  <a:extLst>
                    <a:ext uri="{9D8B030D-6E8A-4147-A177-3AD203B41FA5}">
                      <a16:colId xmlns:a16="http://schemas.microsoft.com/office/drawing/2014/main" val="126408715"/>
                    </a:ext>
                  </a:extLst>
                </a:gridCol>
                <a:gridCol w="1620180">
                  <a:extLst>
                    <a:ext uri="{9D8B030D-6E8A-4147-A177-3AD203B41FA5}">
                      <a16:colId xmlns:a16="http://schemas.microsoft.com/office/drawing/2014/main" val="899533886"/>
                    </a:ext>
                  </a:extLst>
                </a:gridCol>
                <a:gridCol w="6048672">
                  <a:extLst>
                    <a:ext uri="{9D8B030D-6E8A-4147-A177-3AD203B41FA5}">
                      <a16:colId xmlns:a16="http://schemas.microsoft.com/office/drawing/2014/main" val="1405292315"/>
                    </a:ext>
                  </a:extLst>
                </a:gridCol>
                <a:gridCol w="1814771">
                  <a:extLst>
                    <a:ext uri="{9D8B030D-6E8A-4147-A177-3AD203B41FA5}">
                      <a16:colId xmlns:a16="http://schemas.microsoft.com/office/drawing/2014/main" val="2837834472"/>
                    </a:ext>
                  </a:extLst>
                </a:gridCol>
              </a:tblGrid>
              <a:tr h="563606">
                <a:tc>
                  <a:txBody>
                    <a:bodyPr/>
                    <a:lstStyle/>
                    <a:p>
                      <a:pPr algn="l" fontAlgn="ctr">
                        <a:lnSpc>
                          <a:spcPct val="100000"/>
                        </a:lnSpc>
                      </a:pPr>
                      <a:r>
                        <a:rPr lang="ko-KR" altLang="en-US" sz="1600" b="1" i="0" u="none" strike="noStrike" dirty="0">
                          <a:solidFill>
                            <a:srgbClr val="C00000"/>
                          </a:solidFill>
                          <a:effectLst/>
                          <a:latin typeface="맑은 고딕"/>
                        </a:rPr>
                        <a:t>천안목천동우</a:t>
                      </a:r>
                      <a:r>
                        <a:rPr lang="en-US" altLang="ko-KR" sz="1600" b="1" i="0" u="none" strike="noStrike" dirty="0">
                          <a:solidFill>
                            <a:srgbClr val="C00000"/>
                          </a:solidFill>
                          <a:effectLst/>
                          <a:latin typeface="맑은 고딕"/>
                        </a:rPr>
                        <a:t>1</a:t>
                      </a:r>
                      <a:r>
                        <a:rPr lang="ko-KR" altLang="en-US" sz="1600" b="1" i="0" u="none" strike="noStrike" dirty="0" err="1">
                          <a:solidFill>
                            <a:srgbClr val="C00000"/>
                          </a:solidFill>
                          <a:effectLst/>
                          <a:latin typeface="맑은 고딕"/>
                        </a:rPr>
                        <a:t>차아파트</a:t>
                      </a:r>
                      <a:endParaRPr lang="ko-KR" altLang="en-US" sz="1600" b="1" i="0" u="none" strike="noStrike" dirty="0">
                        <a:solidFill>
                          <a:srgbClr val="C00000"/>
                        </a:solidFill>
                        <a:effectLst/>
                        <a:latin typeface="맑은 고딕"/>
                      </a:endParaRPr>
                    </a:p>
                  </a:txBody>
                  <a:tcPr marL="14288" marR="14288" marT="14288" marB="0" anchor="ctr"/>
                </a:tc>
                <a:tc>
                  <a:txBody>
                    <a:bodyPr/>
                    <a:lstStyle/>
                    <a:p>
                      <a:pPr algn="l" fontAlgn="ctr">
                        <a:lnSpc>
                          <a:spcPct val="100000"/>
                        </a:lnSpc>
                      </a:pPr>
                      <a:r>
                        <a:rPr lang="ko-KR" altLang="en-US" sz="1600" b="1" i="0" u="none" strike="noStrike" baseline="0" dirty="0">
                          <a:solidFill>
                            <a:srgbClr val="C00000"/>
                          </a:solidFill>
                          <a:effectLst/>
                          <a:latin typeface="맑은 고딕"/>
                        </a:rPr>
                        <a:t>천안시 </a:t>
                      </a:r>
                      <a:r>
                        <a:rPr lang="ko-KR" altLang="en-US" sz="1600" b="1" i="0" u="none" strike="noStrike" baseline="0" dirty="0" err="1">
                          <a:solidFill>
                            <a:srgbClr val="C00000"/>
                          </a:solidFill>
                          <a:effectLst/>
                          <a:latin typeface="맑은 고딕"/>
                        </a:rPr>
                        <a:t>동남구</a:t>
                      </a:r>
                      <a:endParaRPr lang="ko-KR" altLang="en-US" sz="1600" b="1" i="0" u="none" strike="noStrike" dirty="0">
                        <a:solidFill>
                          <a:srgbClr val="C00000"/>
                        </a:solidFill>
                        <a:effectLst/>
                        <a:latin typeface="맑은 고딕"/>
                      </a:endParaRPr>
                    </a:p>
                  </a:txBody>
                  <a:tcPr marL="14288" marR="14288" marT="14288" marB="0" anchor="ctr"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ctr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600" b="1" i="0" u="none" strike="noStrike" dirty="0">
                          <a:solidFill>
                            <a:srgbClr val="C00000"/>
                          </a:solidFill>
                          <a:effectLst/>
                          <a:latin typeface="+mn-lt"/>
                        </a:rPr>
                        <a:t>IP</a:t>
                      </a:r>
                      <a:r>
                        <a:rPr lang="ko-KR" altLang="en-US" sz="1600" b="1" i="0" u="none" strike="noStrike" dirty="0">
                          <a:solidFill>
                            <a:srgbClr val="C00000"/>
                          </a:solidFill>
                          <a:effectLst/>
                          <a:latin typeface="+mn-lt"/>
                        </a:rPr>
                        <a:t>네트워크 </a:t>
                      </a:r>
                      <a:r>
                        <a:rPr lang="en-US" altLang="ko-KR" sz="1600" b="1" i="0" u="none" strike="noStrike" dirty="0">
                          <a:solidFill>
                            <a:srgbClr val="C00000"/>
                          </a:solidFill>
                          <a:effectLst/>
                          <a:latin typeface="+mn-lt"/>
                        </a:rPr>
                        <a:t>CCTV </a:t>
                      </a:r>
                      <a:r>
                        <a:rPr lang="ko-KR" altLang="en-US" sz="1600" b="1" i="0" u="none" strike="noStrike" dirty="0">
                          <a:solidFill>
                            <a:srgbClr val="C00000"/>
                          </a:solidFill>
                          <a:effectLst/>
                          <a:latin typeface="+mn-lt"/>
                        </a:rPr>
                        <a:t>설치공사 설계</a:t>
                      </a:r>
                      <a:r>
                        <a:rPr lang="en-US" altLang="ko-KR" sz="1600" b="1" i="0" u="none" strike="noStrike" dirty="0">
                          <a:solidFill>
                            <a:srgbClr val="C00000"/>
                          </a:solidFill>
                          <a:effectLst/>
                          <a:latin typeface="+mn-lt"/>
                        </a:rPr>
                        <a:t>/</a:t>
                      </a:r>
                      <a:r>
                        <a:rPr lang="ko-KR" altLang="en-US" sz="1600" b="1" i="0" u="none" strike="noStrike" dirty="0" err="1">
                          <a:solidFill>
                            <a:srgbClr val="C00000"/>
                          </a:solidFill>
                          <a:effectLst/>
                          <a:latin typeface="+mn-lt"/>
                        </a:rPr>
                        <a:t>감리용역</a:t>
                      </a:r>
                      <a:endParaRPr lang="ko-KR" altLang="en-US" sz="1600" b="1" i="0" u="none" strike="noStrike" dirty="0">
                        <a:solidFill>
                          <a:srgbClr val="C00000"/>
                        </a:solidFill>
                        <a:effectLst/>
                        <a:latin typeface="+mn-lt"/>
                      </a:endParaRPr>
                    </a:p>
                  </a:txBody>
                  <a:tcPr marL="14288" marR="14288" marT="14288" marB="0" anchor="ctr"/>
                </a:tc>
                <a:tc>
                  <a:txBody>
                    <a:bodyPr/>
                    <a:lstStyle/>
                    <a:p>
                      <a:pPr algn="l" fontAlgn="ctr">
                        <a:lnSpc>
                          <a:spcPct val="100000"/>
                        </a:lnSpc>
                      </a:pPr>
                      <a:r>
                        <a:rPr lang="en-US" altLang="ko-KR" sz="1600" b="1" i="0" u="none" strike="noStrike" dirty="0">
                          <a:solidFill>
                            <a:srgbClr val="C00000"/>
                          </a:solidFill>
                          <a:effectLst/>
                          <a:latin typeface="맑은 고딕"/>
                        </a:rPr>
                        <a:t>            </a:t>
                      </a:r>
                      <a:r>
                        <a:rPr lang="en-US" altLang="ko-KR" sz="1600" b="1" i="0" u="none" strike="noStrike" baseline="0" dirty="0">
                          <a:solidFill>
                            <a:srgbClr val="C00000"/>
                          </a:solidFill>
                          <a:effectLst/>
                          <a:latin typeface="맑은 고딕"/>
                        </a:rPr>
                        <a:t>1,922</a:t>
                      </a:r>
                      <a:r>
                        <a:rPr lang="ko-KR" altLang="en-US" sz="1600" b="1" i="0" u="none" strike="noStrike" dirty="0">
                          <a:solidFill>
                            <a:srgbClr val="C00000"/>
                          </a:solidFill>
                          <a:effectLst/>
                          <a:latin typeface="맑은 고딕"/>
                        </a:rPr>
                        <a:t>세대</a:t>
                      </a:r>
                    </a:p>
                  </a:txBody>
                  <a:tcPr marL="14288" marR="14288" marT="14288" marB="0" anchor="ctr"/>
                </a:tc>
                <a:extLst>
                  <a:ext uri="{0D108BD9-81ED-4DB2-BD59-A6C34878D82A}">
                    <a16:rowId xmlns:a16="http://schemas.microsoft.com/office/drawing/2014/main" val="4080507071"/>
                  </a:ext>
                </a:extLst>
              </a:tr>
            </a:tbl>
          </a:graphicData>
        </a:graphic>
      </p:graphicFrame>
      <p:graphicFrame>
        <p:nvGraphicFramePr>
          <p:cNvPr id="23" name="표 22"/>
          <p:cNvGraphicFramePr>
            <a:graphicFrameLocks noGrp="1"/>
          </p:cNvGraphicFramePr>
          <p:nvPr>
            <p:extLst/>
          </p:nvPr>
        </p:nvGraphicFramePr>
        <p:xfrm>
          <a:off x="698269" y="6814925"/>
          <a:ext cx="12319868" cy="563606"/>
        </p:xfrm>
        <a:graphic>
          <a:graphicData uri="http://schemas.openxmlformats.org/drawingml/2006/table">
            <a:tbl>
              <a:tblPr>
                <a:tableStyleId>{B301B821-A1FF-4177-AEE7-76D212191A09}</a:tableStyleId>
              </a:tblPr>
              <a:tblGrid>
                <a:gridCol w="2836245">
                  <a:extLst>
                    <a:ext uri="{9D8B030D-6E8A-4147-A177-3AD203B41FA5}">
                      <a16:colId xmlns:a16="http://schemas.microsoft.com/office/drawing/2014/main" val="3880407867"/>
                    </a:ext>
                  </a:extLst>
                </a:gridCol>
                <a:gridCol w="1620180">
                  <a:extLst>
                    <a:ext uri="{9D8B030D-6E8A-4147-A177-3AD203B41FA5}">
                      <a16:colId xmlns:a16="http://schemas.microsoft.com/office/drawing/2014/main" val="643994072"/>
                    </a:ext>
                  </a:extLst>
                </a:gridCol>
                <a:gridCol w="6048672">
                  <a:extLst>
                    <a:ext uri="{9D8B030D-6E8A-4147-A177-3AD203B41FA5}">
                      <a16:colId xmlns:a16="http://schemas.microsoft.com/office/drawing/2014/main" val="1893637876"/>
                    </a:ext>
                  </a:extLst>
                </a:gridCol>
                <a:gridCol w="1814771">
                  <a:extLst>
                    <a:ext uri="{9D8B030D-6E8A-4147-A177-3AD203B41FA5}">
                      <a16:colId xmlns:a16="http://schemas.microsoft.com/office/drawing/2014/main" val="1819407070"/>
                    </a:ext>
                  </a:extLst>
                </a:gridCol>
              </a:tblGrid>
              <a:tr h="563606">
                <a:tc>
                  <a:txBody>
                    <a:bodyPr/>
                    <a:lstStyle/>
                    <a:p>
                      <a:pPr algn="l" fontAlgn="ctr">
                        <a:lnSpc>
                          <a:spcPct val="100000"/>
                        </a:lnSpc>
                      </a:pPr>
                      <a:r>
                        <a:rPr lang="ko-KR" altLang="en-US" sz="1600" b="1" i="0" u="none" strike="noStrike" dirty="0" err="1">
                          <a:solidFill>
                            <a:schemeClr val="tx1"/>
                          </a:solidFill>
                          <a:effectLst/>
                          <a:latin typeface="맑은 고딕"/>
                        </a:rPr>
                        <a:t>쌍용역</a:t>
                      </a:r>
                      <a:r>
                        <a:rPr lang="ko-KR" altLang="en-US" sz="1600" b="1" i="0" u="none" strike="noStrike" dirty="0">
                          <a:solidFill>
                            <a:schemeClr val="tx1"/>
                          </a:solidFill>
                          <a:effectLst/>
                          <a:latin typeface="맑은 고딕"/>
                        </a:rPr>
                        <a:t> 코오롱하늘채아파트</a:t>
                      </a:r>
                    </a:p>
                  </a:txBody>
                  <a:tcPr marL="14288" marR="14288" marT="14288" marB="0" anchor="ctr"/>
                </a:tc>
                <a:tc>
                  <a:txBody>
                    <a:bodyPr/>
                    <a:lstStyle/>
                    <a:p>
                      <a:pPr algn="l" fontAlgn="ctr">
                        <a:lnSpc>
                          <a:spcPct val="100000"/>
                        </a:lnSpc>
                      </a:pPr>
                      <a:r>
                        <a:rPr lang="ko-KR" altLang="en-US" sz="1600" b="1" i="0" u="none" strike="noStrike" dirty="0">
                          <a:solidFill>
                            <a:schemeClr val="tx1"/>
                          </a:solidFill>
                          <a:effectLst/>
                          <a:latin typeface="맑은 고딕"/>
                        </a:rPr>
                        <a:t>천안시 </a:t>
                      </a:r>
                      <a:r>
                        <a:rPr lang="ko-KR" altLang="en-US" sz="1600" b="1" i="0" u="none" strike="noStrike" dirty="0" err="1">
                          <a:solidFill>
                            <a:schemeClr val="tx1"/>
                          </a:solidFill>
                          <a:effectLst/>
                          <a:latin typeface="맑은 고딕"/>
                        </a:rPr>
                        <a:t>서북구</a:t>
                      </a:r>
                      <a:endParaRPr lang="ko-KR" altLang="en-US" sz="1600" b="1" i="0" u="none" strike="noStrike" dirty="0">
                        <a:solidFill>
                          <a:schemeClr val="tx1"/>
                        </a:solidFill>
                        <a:effectLst/>
                        <a:latin typeface="맑은 고딕"/>
                      </a:endParaRPr>
                    </a:p>
                  </a:txBody>
                  <a:tcPr marL="14288" marR="14288" marT="14288" marB="0" anchor="ctr"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ctr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600" b="1" i="0" u="none" strike="noStrike" dirty="0">
                          <a:solidFill>
                            <a:schemeClr val="tx1"/>
                          </a:solidFill>
                          <a:effectLst/>
                          <a:latin typeface="+mn-lt"/>
                        </a:rPr>
                        <a:t>IP</a:t>
                      </a:r>
                      <a:r>
                        <a:rPr lang="ko-KR" altLang="en-US" sz="1600" b="1" i="0" u="none" strike="noStrike" dirty="0">
                          <a:solidFill>
                            <a:schemeClr val="tx1"/>
                          </a:solidFill>
                          <a:effectLst/>
                          <a:latin typeface="+mn-lt"/>
                        </a:rPr>
                        <a:t>네트워크 </a:t>
                      </a:r>
                      <a:r>
                        <a:rPr lang="en-US" altLang="ko-KR" sz="1600" b="1" i="0" u="none" strike="noStrike" dirty="0">
                          <a:solidFill>
                            <a:schemeClr val="tx1"/>
                          </a:solidFill>
                          <a:effectLst/>
                          <a:latin typeface="+mn-lt"/>
                        </a:rPr>
                        <a:t>CCTV </a:t>
                      </a:r>
                      <a:r>
                        <a:rPr lang="ko-KR" altLang="en-US" sz="1600" b="1" i="0" u="none" strike="noStrike" dirty="0">
                          <a:solidFill>
                            <a:schemeClr val="tx1"/>
                          </a:solidFill>
                          <a:effectLst/>
                          <a:latin typeface="+mn-lt"/>
                        </a:rPr>
                        <a:t>설치공사 설계</a:t>
                      </a:r>
                      <a:r>
                        <a:rPr lang="en-US" altLang="ko-KR" sz="1600" b="1" i="0" u="none" strike="noStrike" dirty="0">
                          <a:solidFill>
                            <a:schemeClr val="tx1"/>
                          </a:solidFill>
                          <a:effectLst/>
                          <a:latin typeface="+mn-lt"/>
                        </a:rPr>
                        <a:t>/</a:t>
                      </a:r>
                      <a:r>
                        <a:rPr lang="ko-KR" altLang="en-US" sz="1600" b="1" i="0" u="none" strike="noStrike" dirty="0" err="1">
                          <a:solidFill>
                            <a:schemeClr val="tx1"/>
                          </a:solidFill>
                          <a:effectLst/>
                          <a:latin typeface="+mn-lt"/>
                        </a:rPr>
                        <a:t>감리용역</a:t>
                      </a:r>
                      <a:endParaRPr lang="ko-KR" altLang="en-US" sz="1600" b="1" i="0" u="none" strike="noStrike" dirty="0">
                        <a:solidFill>
                          <a:schemeClr val="tx1"/>
                        </a:solidFill>
                        <a:effectLst/>
                        <a:latin typeface="+mn-lt"/>
                      </a:endParaRPr>
                    </a:p>
                  </a:txBody>
                  <a:tcPr marL="14288" marR="14288" marT="14288" marB="0" anchor="ctr"/>
                </a:tc>
                <a:tc>
                  <a:txBody>
                    <a:bodyPr/>
                    <a:lstStyle/>
                    <a:p>
                      <a:pPr algn="l" fontAlgn="ctr">
                        <a:lnSpc>
                          <a:spcPct val="100000"/>
                        </a:lnSpc>
                      </a:pPr>
                      <a:r>
                        <a:rPr lang="en-US" altLang="ko-KR" sz="1600" b="1" i="0" u="none" strike="noStrike" dirty="0">
                          <a:solidFill>
                            <a:schemeClr val="tx1"/>
                          </a:solidFill>
                          <a:effectLst/>
                          <a:latin typeface="맑은 고딕"/>
                        </a:rPr>
                        <a:t>            </a:t>
                      </a:r>
                      <a:r>
                        <a:rPr lang="en-US" altLang="ko-KR" sz="1600" b="1" i="0" u="none" strike="noStrike" baseline="0" dirty="0">
                          <a:solidFill>
                            <a:schemeClr val="tx1"/>
                          </a:solidFill>
                          <a:effectLst/>
                          <a:latin typeface="맑은 고딕"/>
                        </a:rPr>
                        <a:t>  454</a:t>
                      </a:r>
                      <a:r>
                        <a:rPr lang="ko-KR" altLang="en-US" sz="1600" b="1" i="0" u="none" strike="noStrike" dirty="0">
                          <a:solidFill>
                            <a:schemeClr val="tx1"/>
                          </a:solidFill>
                          <a:effectLst/>
                          <a:latin typeface="맑은 고딕"/>
                        </a:rPr>
                        <a:t>세대</a:t>
                      </a:r>
                    </a:p>
                  </a:txBody>
                  <a:tcPr marL="14288" marR="14288" marT="14288" marB="0" anchor="ctr"/>
                </a:tc>
                <a:extLst>
                  <a:ext uri="{0D108BD9-81ED-4DB2-BD59-A6C34878D82A}">
                    <a16:rowId xmlns:a16="http://schemas.microsoft.com/office/drawing/2014/main" val="2403801606"/>
                  </a:ext>
                </a:extLst>
              </a:tr>
            </a:tbl>
          </a:graphicData>
        </a:graphic>
      </p:graphicFrame>
      <p:graphicFrame>
        <p:nvGraphicFramePr>
          <p:cNvPr id="24" name="표 23"/>
          <p:cNvGraphicFramePr>
            <a:graphicFrameLocks noGrp="1"/>
          </p:cNvGraphicFramePr>
          <p:nvPr>
            <p:extLst/>
          </p:nvPr>
        </p:nvGraphicFramePr>
        <p:xfrm>
          <a:off x="698269" y="7378531"/>
          <a:ext cx="12319868" cy="563606"/>
        </p:xfrm>
        <a:graphic>
          <a:graphicData uri="http://schemas.openxmlformats.org/drawingml/2006/table">
            <a:tbl>
              <a:tblPr>
                <a:tableStyleId>{B301B821-A1FF-4177-AEE7-76D212191A09}</a:tableStyleId>
              </a:tblPr>
              <a:tblGrid>
                <a:gridCol w="2836245">
                  <a:extLst>
                    <a:ext uri="{9D8B030D-6E8A-4147-A177-3AD203B41FA5}">
                      <a16:colId xmlns:a16="http://schemas.microsoft.com/office/drawing/2014/main" val="3321698357"/>
                    </a:ext>
                  </a:extLst>
                </a:gridCol>
                <a:gridCol w="1620180">
                  <a:extLst>
                    <a:ext uri="{9D8B030D-6E8A-4147-A177-3AD203B41FA5}">
                      <a16:colId xmlns:a16="http://schemas.microsoft.com/office/drawing/2014/main" val="1595785708"/>
                    </a:ext>
                  </a:extLst>
                </a:gridCol>
                <a:gridCol w="6048672">
                  <a:extLst>
                    <a:ext uri="{9D8B030D-6E8A-4147-A177-3AD203B41FA5}">
                      <a16:colId xmlns:a16="http://schemas.microsoft.com/office/drawing/2014/main" val="2989887336"/>
                    </a:ext>
                  </a:extLst>
                </a:gridCol>
                <a:gridCol w="1814771">
                  <a:extLst>
                    <a:ext uri="{9D8B030D-6E8A-4147-A177-3AD203B41FA5}">
                      <a16:colId xmlns:a16="http://schemas.microsoft.com/office/drawing/2014/main" val="1023522381"/>
                    </a:ext>
                  </a:extLst>
                </a:gridCol>
              </a:tblGrid>
              <a:tr h="563606">
                <a:tc>
                  <a:txBody>
                    <a:bodyPr/>
                    <a:lstStyle/>
                    <a:p>
                      <a:pPr algn="l" fontAlgn="ctr">
                        <a:lnSpc>
                          <a:spcPct val="100000"/>
                        </a:lnSpc>
                      </a:pPr>
                      <a:r>
                        <a:rPr lang="ko-KR" altLang="en-US" sz="1600" b="1" i="0" u="none" strike="noStrike" dirty="0" err="1">
                          <a:solidFill>
                            <a:schemeClr val="tx1"/>
                          </a:solidFill>
                          <a:effectLst/>
                          <a:latin typeface="맑은 고딕"/>
                        </a:rPr>
                        <a:t>푸른마을</a:t>
                      </a:r>
                      <a:r>
                        <a:rPr lang="en-US" altLang="ko-KR" sz="1600" b="1" i="0" u="none" strike="noStrike" dirty="0">
                          <a:solidFill>
                            <a:schemeClr val="tx1"/>
                          </a:solidFill>
                          <a:effectLst/>
                          <a:latin typeface="맑은 고딕"/>
                        </a:rPr>
                        <a:t>6</a:t>
                      </a:r>
                      <a:r>
                        <a:rPr lang="ko-KR" altLang="en-US" sz="1600" b="1" i="0" u="none" strike="noStrike" dirty="0">
                          <a:solidFill>
                            <a:schemeClr val="tx1"/>
                          </a:solidFill>
                          <a:effectLst/>
                          <a:latin typeface="맑은 고딕"/>
                        </a:rPr>
                        <a:t>단지 </a:t>
                      </a:r>
                      <a:r>
                        <a:rPr lang="ko-KR" altLang="en-US" sz="1600" b="1" i="0" u="none" strike="noStrike" dirty="0" err="1">
                          <a:solidFill>
                            <a:schemeClr val="tx1"/>
                          </a:solidFill>
                          <a:effectLst/>
                          <a:latin typeface="맑은 고딕"/>
                        </a:rPr>
                        <a:t>풍림아아원</a:t>
                      </a:r>
                      <a:endParaRPr lang="ko-KR" altLang="en-US" sz="1600" b="1" i="0" u="none" strike="noStrike" dirty="0">
                        <a:solidFill>
                          <a:schemeClr val="tx1"/>
                        </a:solidFill>
                        <a:effectLst/>
                        <a:latin typeface="맑은 고딕"/>
                      </a:endParaRPr>
                    </a:p>
                  </a:txBody>
                  <a:tcPr marL="14288" marR="14288" marT="14288" marB="0" anchor="ctr"/>
                </a:tc>
                <a:tc>
                  <a:txBody>
                    <a:bodyPr/>
                    <a:lstStyle/>
                    <a:p>
                      <a:pPr algn="l" fontAlgn="ctr">
                        <a:lnSpc>
                          <a:spcPct val="100000"/>
                        </a:lnSpc>
                      </a:pPr>
                      <a:r>
                        <a:rPr lang="ko-KR" altLang="en-US" sz="1600" b="1" i="0" u="none" strike="noStrike" dirty="0">
                          <a:solidFill>
                            <a:schemeClr val="tx1"/>
                          </a:solidFill>
                          <a:effectLst/>
                          <a:latin typeface="맑은 고딕"/>
                        </a:rPr>
                        <a:t>고양시  덕양구   </a:t>
                      </a:r>
                    </a:p>
                  </a:txBody>
                  <a:tcPr marL="14288" marR="14288" marT="14288" marB="0" anchor="ctr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ctr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600" b="1" i="0" u="none" strike="noStrike" dirty="0">
                          <a:solidFill>
                            <a:schemeClr val="tx1"/>
                          </a:solidFill>
                          <a:effectLst/>
                          <a:latin typeface="+mn-lt"/>
                        </a:rPr>
                        <a:t>IP</a:t>
                      </a:r>
                      <a:r>
                        <a:rPr lang="ko-KR" altLang="en-US" sz="1600" b="1" i="0" u="none" strike="noStrike" dirty="0">
                          <a:solidFill>
                            <a:schemeClr val="tx1"/>
                          </a:solidFill>
                          <a:effectLst/>
                          <a:latin typeface="+mn-lt"/>
                        </a:rPr>
                        <a:t>네트워크 </a:t>
                      </a:r>
                      <a:r>
                        <a:rPr lang="en-US" altLang="ko-KR" sz="1600" b="1" i="0" u="none" strike="noStrike" dirty="0">
                          <a:solidFill>
                            <a:schemeClr val="tx1"/>
                          </a:solidFill>
                          <a:effectLst/>
                          <a:latin typeface="+mn-lt"/>
                        </a:rPr>
                        <a:t>CCTV </a:t>
                      </a:r>
                      <a:r>
                        <a:rPr lang="ko-KR" altLang="en-US" sz="1600" b="1" i="0" u="none" strike="noStrike" dirty="0">
                          <a:solidFill>
                            <a:schemeClr val="tx1"/>
                          </a:solidFill>
                          <a:effectLst/>
                          <a:latin typeface="+mn-lt"/>
                        </a:rPr>
                        <a:t>설치공사 설계</a:t>
                      </a:r>
                      <a:r>
                        <a:rPr lang="en-US" altLang="ko-KR" sz="1600" b="1" i="0" u="none" strike="noStrike" dirty="0">
                          <a:solidFill>
                            <a:schemeClr val="tx1"/>
                          </a:solidFill>
                          <a:effectLst/>
                          <a:latin typeface="+mn-lt"/>
                        </a:rPr>
                        <a:t>/</a:t>
                      </a:r>
                      <a:r>
                        <a:rPr lang="ko-KR" altLang="en-US" sz="1600" b="1" i="0" u="none" strike="noStrike" dirty="0" err="1">
                          <a:solidFill>
                            <a:schemeClr val="tx1"/>
                          </a:solidFill>
                          <a:effectLst/>
                          <a:latin typeface="+mn-lt"/>
                        </a:rPr>
                        <a:t>감리용역</a:t>
                      </a:r>
                      <a:endParaRPr lang="ko-KR" altLang="en-US" sz="1600" b="1" i="0" u="none" strike="noStrike" dirty="0">
                        <a:solidFill>
                          <a:schemeClr val="tx1"/>
                        </a:solidFill>
                        <a:effectLst/>
                        <a:latin typeface="+mn-lt"/>
                      </a:endParaRPr>
                    </a:p>
                  </a:txBody>
                  <a:tcPr marL="14288" marR="14288" marT="14288" marB="0" anchor="ctr"/>
                </a:tc>
                <a:tc>
                  <a:txBody>
                    <a:bodyPr/>
                    <a:lstStyle/>
                    <a:p>
                      <a:pPr algn="l" fontAlgn="ctr">
                        <a:lnSpc>
                          <a:spcPct val="100000"/>
                        </a:lnSpc>
                      </a:pPr>
                      <a:r>
                        <a:rPr lang="en-US" altLang="ko-KR" sz="1600" b="1" i="0" u="none" strike="noStrike" dirty="0">
                          <a:solidFill>
                            <a:schemeClr val="tx1"/>
                          </a:solidFill>
                          <a:effectLst/>
                          <a:latin typeface="맑은 고딕"/>
                        </a:rPr>
                        <a:t>              496</a:t>
                      </a:r>
                      <a:r>
                        <a:rPr lang="ko-KR" altLang="en-US" sz="1600" b="1" i="0" u="none" strike="noStrike" dirty="0">
                          <a:solidFill>
                            <a:schemeClr val="tx1"/>
                          </a:solidFill>
                          <a:effectLst/>
                          <a:latin typeface="맑은 고딕"/>
                        </a:rPr>
                        <a:t>세대</a:t>
                      </a:r>
                    </a:p>
                  </a:txBody>
                  <a:tcPr marL="14288" marR="14288" marT="14288" marB="0" anchor="ctr"/>
                </a:tc>
                <a:extLst>
                  <a:ext uri="{0D108BD9-81ED-4DB2-BD59-A6C34878D82A}">
                    <a16:rowId xmlns:a16="http://schemas.microsoft.com/office/drawing/2014/main" val="911659660"/>
                  </a:ext>
                </a:extLst>
              </a:tr>
            </a:tbl>
          </a:graphicData>
        </a:graphic>
      </p:graphicFrame>
      <p:graphicFrame>
        <p:nvGraphicFramePr>
          <p:cNvPr id="25" name="표 24"/>
          <p:cNvGraphicFramePr>
            <a:graphicFrameLocks noGrp="1"/>
          </p:cNvGraphicFramePr>
          <p:nvPr>
            <p:extLst/>
          </p:nvPr>
        </p:nvGraphicFramePr>
        <p:xfrm>
          <a:off x="698267" y="7942136"/>
          <a:ext cx="12319868" cy="1127212"/>
        </p:xfrm>
        <a:graphic>
          <a:graphicData uri="http://schemas.openxmlformats.org/drawingml/2006/table">
            <a:tbl>
              <a:tblPr>
                <a:tableStyleId>{B301B821-A1FF-4177-AEE7-76D212191A09}</a:tableStyleId>
              </a:tblPr>
              <a:tblGrid>
                <a:gridCol w="2836245">
                  <a:extLst>
                    <a:ext uri="{9D8B030D-6E8A-4147-A177-3AD203B41FA5}">
                      <a16:colId xmlns:a16="http://schemas.microsoft.com/office/drawing/2014/main" val="943599529"/>
                    </a:ext>
                  </a:extLst>
                </a:gridCol>
                <a:gridCol w="1620180">
                  <a:extLst>
                    <a:ext uri="{9D8B030D-6E8A-4147-A177-3AD203B41FA5}">
                      <a16:colId xmlns:a16="http://schemas.microsoft.com/office/drawing/2014/main" val="2474307982"/>
                    </a:ext>
                  </a:extLst>
                </a:gridCol>
                <a:gridCol w="6048672">
                  <a:extLst>
                    <a:ext uri="{9D8B030D-6E8A-4147-A177-3AD203B41FA5}">
                      <a16:colId xmlns:a16="http://schemas.microsoft.com/office/drawing/2014/main" val="364509865"/>
                    </a:ext>
                  </a:extLst>
                </a:gridCol>
                <a:gridCol w="1814771">
                  <a:extLst>
                    <a:ext uri="{9D8B030D-6E8A-4147-A177-3AD203B41FA5}">
                      <a16:colId xmlns:a16="http://schemas.microsoft.com/office/drawing/2014/main" val="2006243889"/>
                    </a:ext>
                  </a:extLst>
                </a:gridCol>
              </a:tblGrid>
              <a:tr h="563606">
                <a:tc>
                  <a:txBody>
                    <a:bodyPr/>
                    <a:lstStyle/>
                    <a:p>
                      <a:pPr algn="l" fontAlgn="ctr">
                        <a:lnSpc>
                          <a:spcPct val="100000"/>
                        </a:lnSpc>
                      </a:pPr>
                      <a:r>
                        <a:rPr lang="ko-KR" altLang="en-US" sz="1600" b="1" i="0" u="none" strike="noStrike" dirty="0">
                          <a:solidFill>
                            <a:schemeClr val="tx1"/>
                          </a:solidFill>
                          <a:effectLst/>
                          <a:latin typeface="맑은 고딕"/>
                        </a:rPr>
                        <a:t>직산대림아파트</a:t>
                      </a:r>
                    </a:p>
                  </a:txBody>
                  <a:tcPr marL="14288" marR="14288" marT="14288" marB="0" anchor="ctr"/>
                </a:tc>
                <a:tc>
                  <a:txBody>
                    <a:bodyPr/>
                    <a:lstStyle/>
                    <a:p>
                      <a:pPr algn="l" fontAlgn="ctr">
                        <a:lnSpc>
                          <a:spcPct val="100000"/>
                        </a:lnSpc>
                      </a:pPr>
                      <a:r>
                        <a:rPr lang="ko-KR" altLang="en-US" sz="1600" b="1" i="0" u="none" strike="noStrike" dirty="0">
                          <a:solidFill>
                            <a:schemeClr val="tx1"/>
                          </a:solidFill>
                          <a:effectLst/>
                          <a:latin typeface="맑은 고딕"/>
                        </a:rPr>
                        <a:t>천안시 </a:t>
                      </a:r>
                      <a:r>
                        <a:rPr lang="ko-KR" altLang="en-US" sz="1600" b="1" i="0" u="none" strike="noStrike" dirty="0" err="1">
                          <a:solidFill>
                            <a:schemeClr val="tx1"/>
                          </a:solidFill>
                          <a:effectLst/>
                          <a:latin typeface="맑은 고딕"/>
                        </a:rPr>
                        <a:t>서북구</a:t>
                      </a:r>
                      <a:endParaRPr lang="ko-KR" altLang="en-US" sz="1600" b="1" i="0" u="none" strike="noStrike" dirty="0">
                        <a:solidFill>
                          <a:schemeClr val="tx1"/>
                        </a:solidFill>
                        <a:effectLst/>
                        <a:latin typeface="맑은 고딕"/>
                      </a:endParaRPr>
                    </a:p>
                  </a:txBody>
                  <a:tcPr marL="14288" marR="14288" marT="14288" marB="0" anchor="ctr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ctr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600" b="1" i="0" u="none" strike="noStrike" dirty="0">
                          <a:solidFill>
                            <a:schemeClr val="tx1"/>
                          </a:solidFill>
                          <a:effectLst/>
                          <a:latin typeface="+mn-lt"/>
                        </a:rPr>
                        <a:t>IP</a:t>
                      </a:r>
                      <a:r>
                        <a:rPr lang="ko-KR" altLang="en-US" sz="1600" b="1" i="0" u="none" strike="noStrike" dirty="0">
                          <a:solidFill>
                            <a:schemeClr val="tx1"/>
                          </a:solidFill>
                          <a:effectLst/>
                          <a:latin typeface="+mn-lt"/>
                        </a:rPr>
                        <a:t>네트워크 </a:t>
                      </a:r>
                      <a:r>
                        <a:rPr lang="en-US" altLang="ko-KR" sz="1600" b="1" i="0" u="none" strike="noStrike" dirty="0">
                          <a:solidFill>
                            <a:schemeClr val="tx1"/>
                          </a:solidFill>
                          <a:effectLst/>
                          <a:latin typeface="+mn-lt"/>
                        </a:rPr>
                        <a:t>CCTV </a:t>
                      </a:r>
                      <a:r>
                        <a:rPr lang="ko-KR" altLang="en-US" sz="1600" b="1" i="0" u="none" strike="noStrike" dirty="0">
                          <a:solidFill>
                            <a:schemeClr val="tx1"/>
                          </a:solidFill>
                          <a:effectLst/>
                          <a:latin typeface="+mn-lt"/>
                        </a:rPr>
                        <a:t>설치공사 설계</a:t>
                      </a:r>
                      <a:r>
                        <a:rPr lang="en-US" altLang="ko-KR" sz="1600" b="1" i="0" u="none" strike="noStrike" dirty="0">
                          <a:solidFill>
                            <a:schemeClr val="tx1"/>
                          </a:solidFill>
                          <a:effectLst/>
                          <a:latin typeface="+mn-lt"/>
                        </a:rPr>
                        <a:t>/</a:t>
                      </a:r>
                      <a:r>
                        <a:rPr lang="ko-KR" altLang="en-US" sz="1600" b="1" i="0" u="none" strike="noStrike" dirty="0" err="1">
                          <a:solidFill>
                            <a:schemeClr val="tx1"/>
                          </a:solidFill>
                          <a:effectLst/>
                          <a:latin typeface="+mn-lt"/>
                        </a:rPr>
                        <a:t>감리용역</a:t>
                      </a:r>
                      <a:r>
                        <a:rPr lang="en-US" altLang="ko-KR" sz="1600" b="1" i="0" u="none" strike="noStrike" baseline="0" dirty="0">
                          <a:solidFill>
                            <a:schemeClr val="tx1"/>
                          </a:solidFill>
                          <a:effectLst/>
                          <a:latin typeface="+mn-lt"/>
                        </a:rPr>
                        <a:t>                                                    </a:t>
                      </a:r>
                      <a:endParaRPr lang="ko-KR" altLang="en-US" sz="1600" b="1" i="0" u="none" strike="noStrike" dirty="0">
                        <a:solidFill>
                          <a:schemeClr val="tx1"/>
                        </a:solidFill>
                        <a:effectLst/>
                        <a:latin typeface="+mn-lt"/>
                      </a:endParaRPr>
                    </a:p>
                  </a:txBody>
                  <a:tcPr marL="14288" marR="14288" marT="14288" marB="0" anchor="ctr"/>
                </a:tc>
                <a:tc>
                  <a:txBody>
                    <a:bodyPr/>
                    <a:lstStyle/>
                    <a:p>
                      <a:pPr algn="l" fontAlgn="ctr">
                        <a:lnSpc>
                          <a:spcPct val="100000"/>
                        </a:lnSpc>
                      </a:pPr>
                      <a:r>
                        <a:rPr lang="en-US" altLang="ko-KR" sz="1600" b="1" i="0" u="none" strike="noStrike" dirty="0">
                          <a:solidFill>
                            <a:schemeClr val="tx1"/>
                          </a:solidFill>
                          <a:effectLst/>
                          <a:latin typeface="맑은 고딕"/>
                        </a:rPr>
                        <a:t>             650</a:t>
                      </a:r>
                      <a:r>
                        <a:rPr lang="ko-KR" altLang="en-US" sz="1600" b="1" i="0" u="none" strike="noStrike" dirty="0">
                          <a:solidFill>
                            <a:schemeClr val="tx1"/>
                          </a:solidFill>
                          <a:effectLst/>
                          <a:latin typeface="맑은 고딕"/>
                        </a:rPr>
                        <a:t>세대</a:t>
                      </a:r>
                    </a:p>
                  </a:txBody>
                  <a:tcPr marL="14288" marR="14288" marT="14288" marB="0" anchor="ctr"/>
                </a:tc>
                <a:extLst>
                  <a:ext uri="{0D108BD9-81ED-4DB2-BD59-A6C34878D82A}">
                    <a16:rowId xmlns:a16="http://schemas.microsoft.com/office/drawing/2014/main" val="2879072927"/>
                  </a:ext>
                </a:extLst>
              </a:tr>
              <a:tr h="563606">
                <a:tc>
                  <a:txBody>
                    <a:bodyPr/>
                    <a:lstStyle/>
                    <a:p>
                      <a:pPr algn="l" fontAlgn="ctr">
                        <a:lnSpc>
                          <a:spcPct val="100000"/>
                        </a:lnSpc>
                      </a:pPr>
                      <a:r>
                        <a:rPr lang="ko-KR" altLang="en-US" sz="1600" b="1" i="0" u="none" strike="noStrike" dirty="0" err="1">
                          <a:solidFill>
                            <a:schemeClr val="tx1"/>
                          </a:solidFill>
                          <a:effectLst/>
                          <a:latin typeface="맑은 고딕"/>
                        </a:rPr>
                        <a:t>송내자이아파트</a:t>
                      </a:r>
                      <a:endParaRPr lang="ko-KR" altLang="en-US" sz="1600" b="1" i="0" u="none" strike="noStrike" dirty="0">
                        <a:solidFill>
                          <a:schemeClr val="tx1"/>
                        </a:solidFill>
                        <a:effectLst/>
                        <a:latin typeface="맑은 고딕"/>
                      </a:endParaRPr>
                    </a:p>
                  </a:txBody>
                  <a:tcPr marL="14288" marR="14288" marT="14288" marB="0" anchor="ctr"/>
                </a:tc>
                <a:tc>
                  <a:txBody>
                    <a:bodyPr/>
                    <a:lstStyle/>
                    <a:p>
                      <a:pPr algn="l" fontAlgn="ctr">
                        <a:lnSpc>
                          <a:spcPct val="100000"/>
                        </a:lnSpc>
                      </a:pPr>
                      <a:r>
                        <a:rPr lang="ko-KR" altLang="en-US" sz="1600" b="1" i="0" u="none" strike="noStrike" dirty="0">
                          <a:solidFill>
                            <a:schemeClr val="tx1"/>
                          </a:solidFill>
                          <a:effectLst/>
                          <a:latin typeface="맑은 고딕"/>
                        </a:rPr>
                        <a:t>부천시 송내동</a:t>
                      </a:r>
                    </a:p>
                  </a:txBody>
                  <a:tcPr marL="14288" marR="14288" marT="14288" marB="0" anchor="ctr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ctr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600" b="1" i="0" u="none" strike="noStrike" dirty="0">
                          <a:solidFill>
                            <a:schemeClr val="tx1"/>
                          </a:solidFill>
                          <a:effectLst/>
                          <a:latin typeface="+mn-lt"/>
                        </a:rPr>
                        <a:t>IP</a:t>
                      </a:r>
                      <a:r>
                        <a:rPr lang="ko-KR" altLang="en-US" sz="1600" b="1" i="0" u="none" strike="noStrike" dirty="0">
                          <a:solidFill>
                            <a:schemeClr val="tx1"/>
                          </a:solidFill>
                          <a:effectLst/>
                          <a:latin typeface="+mn-lt"/>
                        </a:rPr>
                        <a:t>네트워크 </a:t>
                      </a:r>
                      <a:r>
                        <a:rPr lang="en-US" altLang="ko-KR" sz="1600" b="1" i="0" u="none" strike="noStrike" dirty="0">
                          <a:solidFill>
                            <a:schemeClr val="tx1"/>
                          </a:solidFill>
                          <a:effectLst/>
                          <a:latin typeface="+mn-lt"/>
                        </a:rPr>
                        <a:t>CCTV </a:t>
                      </a:r>
                      <a:r>
                        <a:rPr lang="ko-KR" altLang="en-US" sz="1600" b="1" i="0" u="none" strike="noStrike" dirty="0">
                          <a:solidFill>
                            <a:schemeClr val="tx1"/>
                          </a:solidFill>
                          <a:effectLst/>
                          <a:latin typeface="+mn-lt"/>
                        </a:rPr>
                        <a:t>설치공사 설계</a:t>
                      </a:r>
                      <a:r>
                        <a:rPr lang="en-US" altLang="ko-KR" sz="1600" b="1" i="0" u="none" strike="noStrike" dirty="0">
                          <a:solidFill>
                            <a:schemeClr val="tx1"/>
                          </a:solidFill>
                          <a:effectLst/>
                          <a:latin typeface="+mn-lt"/>
                        </a:rPr>
                        <a:t>/</a:t>
                      </a:r>
                      <a:r>
                        <a:rPr lang="ko-KR" altLang="en-US" sz="1600" b="1" i="0" u="none" strike="noStrike" dirty="0" err="1">
                          <a:solidFill>
                            <a:schemeClr val="tx1"/>
                          </a:solidFill>
                          <a:effectLst/>
                          <a:latin typeface="+mn-lt"/>
                        </a:rPr>
                        <a:t>감리용역</a:t>
                      </a:r>
                      <a:r>
                        <a:rPr lang="en-US" altLang="ko-KR" sz="1600" b="1" i="0" u="none" strike="noStrike" baseline="0" dirty="0">
                          <a:solidFill>
                            <a:schemeClr val="tx1"/>
                          </a:solidFill>
                          <a:effectLst/>
                          <a:latin typeface="+mn-lt"/>
                        </a:rPr>
                        <a:t>                                                    </a:t>
                      </a:r>
                      <a:endParaRPr lang="ko-KR" altLang="en-US" sz="1600" b="1" i="0" u="none" strike="noStrike" dirty="0">
                        <a:solidFill>
                          <a:schemeClr val="tx1"/>
                        </a:solidFill>
                        <a:effectLst/>
                        <a:latin typeface="+mn-lt"/>
                      </a:endParaRPr>
                    </a:p>
                  </a:txBody>
                  <a:tcPr marL="14288" marR="14288" marT="14288" marB="0" anchor="ctr"/>
                </a:tc>
                <a:tc>
                  <a:txBody>
                    <a:bodyPr/>
                    <a:lstStyle/>
                    <a:p>
                      <a:pPr algn="l" fontAlgn="ctr">
                        <a:lnSpc>
                          <a:spcPct val="100000"/>
                        </a:lnSpc>
                      </a:pPr>
                      <a:r>
                        <a:rPr lang="en-US" altLang="ko-KR" sz="1600" b="1" i="0" u="none" strike="noStrike" dirty="0">
                          <a:solidFill>
                            <a:schemeClr val="tx1"/>
                          </a:solidFill>
                          <a:effectLst/>
                          <a:latin typeface="맑은 고딕"/>
                        </a:rPr>
                        <a:t>             436</a:t>
                      </a:r>
                      <a:r>
                        <a:rPr lang="ko-KR" altLang="en-US" sz="1600" b="1" i="0" u="none" strike="noStrike" dirty="0">
                          <a:solidFill>
                            <a:schemeClr val="tx1"/>
                          </a:solidFill>
                          <a:effectLst/>
                          <a:latin typeface="맑은 고딕"/>
                        </a:rPr>
                        <a:t>세대</a:t>
                      </a:r>
                    </a:p>
                  </a:txBody>
                  <a:tcPr marL="14288" marR="14288" marT="14288" marB="0" anchor="ctr"/>
                </a:tc>
                <a:extLst>
                  <a:ext uri="{0D108BD9-81ED-4DB2-BD59-A6C34878D82A}">
                    <a16:rowId xmlns:a16="http://schemas.microsoft.com/office/drawing/2014/main" val="1498362883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86954723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prism isContent="1"/>
      </p:transition>
    </mc:Choice>
    <mc:Fallback xmlns="">
      <p:transition spd="slow">
        <p:fade/>
      </p:transition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모서리가 둥근 직사각형 5"/>
          <p:cNvSpPr/>
          <p:nvPr/>
        </p:nvSpPr>
        <p:spPr>
          <a:xfrm>
            <a:off x="254001" y="214336"/>
            <a:ext cx="13195299" cy="827066"/>
          </a:xfrm>
          <a:prstGeom prst="round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2700"/>
          </a:p>
        </p:txBody>
      </p:sp>
      <p:pic>
        <p:nvPicPr>
          <p:cNvPr id="14" name="그림 1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1421835" y="360276"/>
            <a:ext cx="1823732" cy="522375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381000" y="390630"/>
            <a:ext cx="4495800" cy="4154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21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설계 감리 실적</a:t>
            </a:r>
          </a:p>
        </p:txBody>
      </p:sp>
      <p:graphicFrame>
        <p:nvGraphicFramePr>
          <p:cNvPr id="16" name="표 15"/>
          <p:cNvGraphicFramePr>
            <a:graphicFrameLocks noGrp="1"/>
          </p:cNvGraphicFramePr>
          <p:nvPr>
            <p:extLst/>
          </p:nvPr>
        </p:nvGraphicFramePr>
        <p:xfrm>
          <a:off x="635926" y="1915610"/>
          <a:ext cx="12319868" cy="2716814"/>
        </p:xfrm>
        <a:graphic>
          <a:graphicData uri="http://schemas.openxmlformats.org/drawingml/2006/table">
            <a:tbl>
              <a:tblPr>
                <a:tableStyleId>{B301B821-A1FF-4177-AEE7-76D212191A09}</a:tableStyleId>
              </a:tblPr>
              <a:tblGrid>
                <a:gridCol w="2836245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62018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6048672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1814771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</a:tblGrid>
              <a:tr h="950474">
                <a:tc gridSpan="4">
                  <a:txBody>
                    <a:bodyPr/>
                    <a:lstStyle/>
                    <a:p>
                      <a:pPr algn="ctr" fontAlgn="ctr"/>
                      <a:r>
                        <a:rPr lang="en-US" altLang="ko-KR" sz="2400" b="1" u="none" strike="noStrike" dirty="0" smtClean="0">
                          <a:effectLst/>
                          <a:latin typeface="+mn-ea"/>
                          <a:ea typeface="+mn-ea"/>
                        </a:rPr>
                        <a:t>2021</a:t>
                      </a:r>
                      <a:r>
                        <a:rPr lang="ko-KR" altLang="en-US" sz="2400" b="1" u="none" strike="noStrike" dirty="0" smtClean="0">
                          <a:effectLst/>
                          <a:latin typeface="+mn-ea"/>
                          <a:ea typeface="+mn-ea"/>
                        </a:rPr>
                        <a:t>년 </a:t>
                      </a:r>
                      <a:r>
                        <a:rPr lang="ko-KR" altLang="en-US" sz="2400" b="1" u="none" strike="noStrike" dirty="0">
                          <a:effectLst/>
                          <a:latin typeface="+mn-ea"/>
                          <a:ea typeface="+mn-ea"/>
                        </a:rPr>
                        <a:t>설계</a:t>
                      </a:r>
                      <a:r>
                        <a:rPr lang="en-US" altLang="ko-KR" sz="2400" b="1" u="none" strike="noStrike" dirty="0">
                          <a:effectLst/>
                          <a:latin typeface="+mn-ea"/>
                          <a:ea typeface="+mn-ea"/>
                        </a:rPr>
                        <a:t>/</a:t>
                      </a:r>
                      <a:r>
                        <a:rPr lang="ko-KR" altLang="en-US" sz="2400" b="1" u="none" strike="noStrike" dirty="0">
                          <a:effectLst/>
                          <a:latin typeface="+mn-ea"/>
                          <a:ea typeface="+mn-ea"/>
                        </a:rPr>
                        <a:t>감리 과업</a:t>
                      </a:r>
                      <a:r>
                        <a:rPr lang="ko-KR" altLang="en-US" sz="2400" b="1" u="none" strike="noStrike" baseline="0" dirty="0">
                          <a:effectLst/>
                          <a:latin typeface="+mn-ea"/>
                          <a:ea typeface="+mn-ea"/>
                        </a:rPr>
                        <a:t> </a:t>
                      </a:r>
                      <a:r>
                        <a:rPr lang="ko-KR" altLang="en-US" sz="2400" b="1" u="none" strike="noStrike" dirty="0">
                          <a:effectLst/>
                          <a:latin typeface="+mn-ea"/>
                          <a:ea typeface="+mn-ea"/>
                        </a:rPr>
                        <a:t>실적</a:t>
                      </a:r>
                      <a:endParaRPr lang="ko-KR" altLang="en-US" sz="2400" b="1" i="0" u="none" strike="noStrike" dirty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14288" marR="14288" marT="14288" marB="0" anchor="ctr"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algn="ctr" fontAlgn="ctr"/>
                      <a:endParaRPr lang="ko-KR" altLang="en-US" sz="1100" b="0" i="0" u="none" strike="noStrike" dirty="0">
                        <a:solidFill>
                          <a:srgbClr val="000000"/>
                        </a:solidFill>
                        <a:effectLst/>
                        <a:latin typeface="맑은 고딕"/>
                      </a:endParaRPr>
                    </a:p>
                  </a:txBody>
                  <a:tcPr marL="9525" marR="9525" marT="9525" marB="0" anchor="ctr"/>
                </a:tc>
                <a:tc hMerge="1">
                  <a:txBody>
                    <a:bodyPr/>
                    <a:lstStyle/>
                    <a:p>
                      <a:pPr algn="ctr" fontAlgn="ctr"/>
                      <a:endParaRPr lang="ko-KR" altLang="en-US" sz="1100" b="0" i="0" u="none" strike="noStrike" dirty="0">
                        <a:solidFill>
                          <a:srgbClr val="000000"/>
                        </a:solidFill>
                        <a:effectLst/>
                        <a:latin typeface="맑은 고딕"/>
                      </a:endParaRPr>
                    </a:p>
                  </a:txBody>
                  <a:tcPr marL="9525" marR="9525" marT="9525" marB="0" anchor="ctr"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631508">
                <a:tc>
                  <a:txBody>
                    <a:bodyPr/>
                    <a:lstStyle/>
                    <a:p>
                      <a:pPr algn="l" fontAlgn="ctr"/>
                      <a:r>
                        <a:rPr lang="ko-KR" altLang="en-US" sz="1700" b="1" u="none" strike="noStrike" dirty="0">
                          <a:effectLst/>
                          <a:latin typeface="+mj-ea"/>
                          <a:ea typeface="+mj-ea"/>
                        </a:rPr>
                        <a:t>                 발  주  처</a:t>
                      </a:r>
                      <a:endParaRPr lang="ko-KR" altLang="en-US" sz="1700" b="1" i="0" u="none" strike="noStrike" dirty="0">
                        <a:solidFill>
                          <a:srgbClr val="000000"/>
                        </a:solidFill>
                        <a:effectLst/>
                        <a:latin typeface="+mj-ea"/>
                        <a:ea typeface="+mj-ea"/>
                      </a:endParaRPr>
                    </a:p>
                  </a:txBody>
                  <a:tcPr marL="14288" marR="14288" marT="14288" marB="0" anchor="ctr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latinLnBrk="1"/>
                      <a:endParaRPr lang="ko-KR" altLang="en-US" sz="4100" dirty="0"/>
                    </a:p>
                  </a:txBody>
                  <a:tcPr marL="14288" marR="14288" marT="14288" marB="0" anchor="ctr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ko-KR" altLang="en-US" sz="1700" b="1" u="none" strike="noStrike" dirty="0">
                          <a:effectLst/>
                          <a:latin typeface="+mj-ea"/>
                          <a:ea typeface="+mj-ea"/>
                        </a:rPr>
                        <a:t>               공  사  명</a:t>
                      </a:r>
                      <a:endParaRPr lang="ko-KR" altLang="en-US" sz="1700" b="1" i="0" u="none" strike="noStrike" dirty="0">
                        <a:solidFill>
                          <a:srgbClr val="000000"/>
                        </a:solidFill>
                        <a:effectLst/>
                        <a:latin typeface="+mj-ea"/>
                        <a:ea typeface="+mj-ea"/>
                      </a:endParaRPr>
                    </a:p>
                  </a:txBody>
                  <a:tcPr marL="14288" marR="14288" marT="14288" marB="0" anchor="ctr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ko-KR" altLang="en-US" sz="1700" b="1" u="none" strike="noStrike" dirty="0">
                          <a:effectLst/>
                          <a:latin typeface="+mj-ea"/>
                          <a:ea typeface="+mj-ea"/>
                        </a:rPr>
                        <a:t>        세</a:t>
                      </a:r>
                      <a:r>
                        <a:rPr lang="ko-KR" altLang="en-US" sz="1700" b="1" u="none" strike="noStrike" baseline="0" dirty="0">
                          <a:effectLst/>
                          <a:latin typeface="+mj-ea"/>
                          <a:ea typeface="+mj-ea"/>
                        </a:rPr>
                        <a:t> </a:t>
                      </a:r>
                      <a:r>
                        <a:rPr lang="ko-KR" altLang="en-US" sz="1700" b="1" u="none" strike="noStrike" dirty="0">
                          <a:effectLst/>
                          <a:latin typeface="+mj-ea"/>
                          <a:ea typeface="+mj-ea"/>
                        </a:rPr>
                        <a:t>대 수</a:t>
                      </a:r>
                      <a:endParaRPr lang="ko-KR" altLang="en-US" sz="1700" b="1" i="0" u="none" strike="noStrike" dirty="0">
                        <a:solidFill>
                          <a:srgbClr val="000000"/>
                        </a:solidFill>
                        <a:effectLst/>
                        <a:latin typeface="+mj-ea"/>
                        <a:ea typeface="+mj-ea"/>
                      </a:endParaRPr>
                    </a:p>
                  </a:txBody>
                  <a:tcPr marL="14288" marR="14288" marT="14288" marB="0" anchor="ctr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563606">
                <a:tc>
                  <a:txBody>
                    <a:bodyPr/>
                    <a:lstStyle/>
                    <a:p>
                      <a:pPr algn="l" fontAlgn="ctr">
                        <a:lnSpc>
                          <a:spcPct val="100000"/>
                        </a:lnSpc>
                      </a:pPr>
                      <a:r>
                        <a:rPr lang="ko-KR" altLang="en-US" sz="1600" b="1" i="0" u="none" strike="noStrike" dirty="0">
                          <a:solidFill>
                            <a:srgbClr val="000000"/>
                          </a:solidFill>
                          <a:effectLst/>
                          <a:latin typeface="맑은 고딕"/>
                        </a:rPr>
                        <a:t>신정이펜하우스</a:t>
                      </a:r>
                      <a:r>
                        <a:rPr lang="en-US" altLang="ko-KR" sz="1600" b="1" i="0" u="none" strike="noStrike" dirty="0">
                          <a:solidFill>
                            <a:srgbClr val="000000"/>
                          </a:solidFill>
                          <a:effectLst/>
                          <a:latin typeface="맑은 고딕"/>
                        </a:rPr>
                        <a:t>5</a:t>
                      </a:r>
                      <a:r>
                        <a:rPr lang="ko-KR" altLang="en-US" sz="1600" b="1" i="0" u="none" strike="noStrike" dirty="0" err="1">
                          <a:solidFill>
                            <a:srgbClr val="000000"/>
                          </a:solidFill>
                          <a:effectLst/>
                          <a:latin typeface="맑은 고딕"/>
                        </a:rPr>
                        <a:t>단지아파트</a:t>
                      </a:r>
                      <a:endParaRPr lang="ko-KR" altLang="en-US" sz="1600" b="1" i="0" u="none" strike="noStrike" dirty="0">
                        <a:solidFill>
                          <a:srgbClr val="000000"/>
                        </a:solidFill>
                        <a:effectLst/>
                        <a:latin typeface="맑은 고딕"/>
                      </a:endParaRPr>
                    </a:p>
                  </a:txBody>
                  <a:tcPr marL="14288" marR="14288" marT="14288" marB="0" anchor="ctr"/>
                </a:tc>
                <a:tc>
                  <a:txBody>
                    <a:bodyPr/>
                    <a:lstStyle/>
                    <a:p>
                      <a:pPr algn="l" fontAlgn="ctr">
                        <a:lnSpc>
                          <a:spcPct val="100000"/>
                        </a:lnSpc>
                      </a:pPr>
                      <a:r>
                        <a:rPr lang="ko-KR" altLang="en-US" sz="1600" b="1" i="0" u="none" strike="noStrike" baseline="0" dirty="0">
                          <a:solidFill>
                            <a:srgbClr val="000000"/>
                          </a:solidFill>
                          <a:effectLst/>
                          <a:latin typeface="맑은 고딕"/>
                        </a:rPr>
                        <a:t> 서울시 양천</a:t>
                      </a:r>
                      <a:r>
                        <a:rPr lang="ko-KR" altLang="en-US" sz="1600" b="1" i="0" u="none" strike="noStrike" dirty="0">
                          <a:solidFill>
                            <a:srgbClr val="000000"/>
                          </a:solidFill>
                          <a:effectLst/>
                          <a:latin typeface="맑은 고딕"/>
                        </a:rPr>
                        <a:t>구      </a:t>
                      </a:r>
                    </a:p>
                  </a:txBody>
                  <a:tcPr marL="14288" marR="14288" marT="14288" marB="0" anchor="ctr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ctr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600" b="1" i="0" u="none" strike="noStrike" dirty="0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IP</a:t>
                      </a:r>
                      <a:r>
                        <a:rPr lang="ko-KR" altLang="en-US" sz="1600" b="1" i="0" u="none" strike="noStrike" dirty="0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네트워크 </a:t>
                      </a:r>
                      <a:r>
                        <a:rPr lang="en-US" altLang="ko-KR" sz="1600" b="1" i="0" u="none" strike="noStrike" dirty="0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CCTV </a:t>
                      </a:r>
                      <a:r>
                        <a:rPr lang="ko-KR" altLang="en-US" sz="1600" b="1" i="0" u="none" strike="noStrike" dirty="0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설치공사 설계 </a:t>
                      </a:r>
                      <a:r>
                        <a:rPr lang="en-US" altLang="ko-KR" sz="1600" b="1" i="0" u="none" strike="noStrike" dirty="0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/</a:t>
                      </a:r>
                      <a:r>
                        <a:rPr lang="ko-KR" altLang="en-US" sz="1600" b="1" i="0" u="none" strike="noStrike" dirty="0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감리 용역</a:t>
                      </a:r>
                    </a:p>
                  </a:txBody>
                  <a:tcPr marL="14288" marR="14288" marT="14288" marB="0" anchor="ctr"/>
                </a:tc>
                <a:tc>
                  <a:txBody>
                    <a:bodyPr/>
                    <a:lstStyle/>
                    <a:p>
                      <a:pPr algn="l" fontAlgn="ctr">
                        <a:lnSpc>
                          <a:spcPct val="100000"/>
                        </a:lnSpc>
                      </a:pPr>
                      <a:r>
                        <a:rPr lang="en-US" altLang="ko-KR" sz="1600" b="1" i="0" u="none" strike="noStrike" dirty="0">
                          <a:solidFill>
                            <a:srgbClr val="000000"/>
                          </a:solidFill>
                          <a:effectLst/>
                          <a:latin typeface="맑은 고딕"/>
                        </a:rPr>
                        <a:t>             238</a:t>
                      </a:r>
                      <a:r>
                        <a:rPr lang="ko-KR" altLang="en-US" sz="1600" b="1" i="0" u="none" strike="noStrike" dirty="0">
                          <a:solidFill>
                            <a:srgbClr val="000000"/>
                          </a:solidFill>
                          <a:effectLst/>
                          <a:latin typeface="맑은 고딕"/>
                        </a:rPr>
                        <a:t>세대</a:t>
                      </a:r>
                    </a:p>
                  </a:txBody>
                  <a:tcPr marL="14288" marR="14288" marT="14288" marB="0" anchor="ctr"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563606">
                <a:tc>
                  <a:txBody>
                    <a:bodyPr/>
                    <a:lstStyle/>
                    <a:p>
                      <a:pPr algn="l" fontAlgn="ctr">
                        <a:lnSpc>
                          <a:spcPct val="100000"/>
                        </a:lnSpc>
                      </a:pPr>
                      <a:r>
                        <a:rPr lang="ko-KR" altLang="en-US" sz="1600" b="1" i="0" u="none" strike="noStrike" dirty="0">
                          <a:solidFill>
                            <a:srgbClr val="000000"/>
                          </a:solidFill>
                          <a:effectLst/>
                          <a:latin typeface="맑은 고딕"/>
                        </a:rPr>
                        <a:t>송파파인타운</a:t>
                      </a:r>
                      <a:r>
                        <a:rPr lang="en-US" altLang="ko-KR" sz="1600" b="1" i="0" u="none" strike="noStrike" dirty="0">
                          <a:solidFill>
                            <a:srgbClr val="000000"/>
                          </a:solidFill>
                          <a:effectLst/>
                          <a:latin typeface="맑은 고딕"/>
                        </a:rPr>
                        <a:t>3</a:t>
                      </a:r>
                      <a:r>
                        <a:rPr lang="ko-KR" altLang="en-US" sz="1600" b="1" i="0" u="none" strike="noStrike" dirty="0" err="1">
                          <a:solidFill>
                            <a:srgbClr val="000000"/>
                          </a:solidFill>
                          <a:effectLst/>
                          <a:latin typeface="맑은 고딕"/>
                        </a:rPr>
                        <a:t>단지아파트</a:t>
                      </a:r>
                      <a:endParaRPr lang="ko-KR" altLang="en-US" sz="1600" b="1" i="0" u="none" strike="noStrike" dirty="0">
                        <a:solidFill>
                          <a:srgbClr val="000000"/>
                        </a:solidFill>
                        <a:effectLst/>
                        <a:latin typeface="맑은 고딕"/>
                      </a:endParaRPr>
                    </a:p>
                  </a:txBody>
                  <a:tcPr marL="14288" marR="14288" marT="14288" marB="0" anchor="ctr"/>
                </a:tc>
                <a:tc>
                  <a:txBody>
                    <a:bodyPr/>
                    <a:lstStyle/>
                    <a:p>
                      <a:pPr algn="l" fontAlgn="ctr">
                        <a:lnSpc>
                          <a:spcPct val="100000"/>
                        </a:lnSpc>
                      </a:pPr>
                      <a:r>
                        <a:rPr lang="ko-KR" altLang="en-US" sz="1600" b="1" i="0" u="none" strike="noStrike" dirty="0">
                          <a:solidFill>
                            <a:srgbClr val="000000"/>
                          </a:solidFill>
                          <a:effectLst/>
                          <a:latin typeface="맑은 고딕"/>
                        </a:rPr>
                        <a:t> 서울시 송파구</a:t>
                      </a:r>
                    </a:p>
                  </a:txBody>
                  <a:tcPr marL="14288" marR="14288" marT="14288" marB="0" anchor="ctr"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ctr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600" b="1" i="0" u="none" strike="noStrike" dirty="0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IP</a:t>
                      </a:r>
                      <a:r>
                        <a:rPr lang="ko-KR" altLang="en-US" sz="1600" b="1" i="0" u="none" strike="noStrike" dirty="0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네트워크 </a:t>
                      </a:r>
                      <a:r>
                        <a:rPr lang="en-US" altLang="ko-KR" sz="1600" b="1" i="0" u="none" strike="noStrike" dirty="0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CCTV </a:t>
                      </a:r>
                      <a:r>
                        <a:rPr lang="ko-KR" altLang="en-US" sz="1600" b="1" i="0" u="none" strike="noStrike" dirty="0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설치공사 설계</a:t>
                      </a:r>
                      <a:r>
                        <a:rPr lang="en-US" altLang="ko-KR" sz="1600" b="1" i="0" u="none" strike="noStrike" dirty="0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/</a:t>
                      </a:r>
                      <a:r>
                        <a:rPr lang="ko-KR" altLang="en-US" sz="1600" b="1" i="0" u="none" strike="noStrike" dirty="0" err="1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감리용역</a:t>
                      </a:r>
                      <a:endParaRPr lang="ko-KR" altLang="en-US" sz="1600" b="1" i="0" u="none" strike="noStrike" dirty="0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14288" marR="14288" marT="14288" marB="0" anchor="ctr"/>
                </a:tc>
                <a:tc>
                  <a:txBody>
                    <a:bodyPr/>
                    <a:lstStyle/>
                    <a:p>
                      <a:pPr algn="l" fontAlgn="ctr">
                        <a:lnSpc>
                          <a:spcPct val="100000"/>
                        </a:lnSpc>
                      </a:pPr>
                      <a:r>
                        <a:rPr lang="en-US" altLang="ko-KR" sz="1600" b="1" i="0" u="none" strike="noStrike" dirty="0">
                          <a:solidFill>
                            <a:srgbClr val="000000"/>
                          </a:solidFill>
                          <a:effectLst/>
                          <a:latin typeface="맑은 고딕"/>
                        </a:rPr>
                        <a:t>             625</a:t>
                      </a:r>
                      <a:r>
                        <a:rPr lang="ko-KR" altLang="en-US" sz="1600" b="1" i="0" u="none" strike="noStrike" dirty="0">
                          <a:solidFill>
                            <a:srgbClr val="000000"/>
                          </a:solidFill>
                          <a:effectLst/>
                          <a:latin typeface="맑은 고딕"/>
                        </a:rPr>
                        <a:t>세대</a:t>
                      </a:r>
                    </a:p>
                  </a:txBody>
                  <a:tcPr marL="14288" marR="14288" marT="14288" marB="0" anchor="ctr"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</a:tbl>
          </a:graphicData>
        </a:graphic>
      </p:graphicFrame>
      <p:graphicFrame>
        <p:nvGraphicFramePr>
          <p:cNvPr id="17" name="표 16"/>
          <p:cNvGraphicFramePr>
            <a:graphicFrameLocks noGrp="1"/>
          </p:cNvGraphicFramePr>
          <p:nvPr>
            <p:extLst/>
          </p:nvPr>
        </p:nvGraphicFramePr>
        <p:xfrm>
          <a:off x="635926" y="4535566"/>
          <a:ext cx="12319868" cy="563606"/>
        </p:xfrm>
        <a:graphic>
          <a:graphicData uri="http://schemas.openxmlformats.org/drawingml/2006/table">
            <a:tbl>
              <a:tblPr>
                <a:tableStyleId>{B301B821-A1FF-4177-AEE7-76D212191A09}</a:tableStyleId>
              </a:tblPr>
              <a:tblGrid>
                <a:gridCol w="2836245">
                  <a:extLst>
                    <a:ext uri="{9D8B030D-6E8A-4147-A177-3AD203B41FA5}">
                      <a16:colId xmlns:a16="http://schemas.microsoft.com/office/drawing/2014/main" val="1287889997"/>
                    </a:ext>
                  </a:extLst>
                </a:gridCol>
                <a:gridCol w="1620180">
                  <a:extLst>
                    <a:ext uri="{9D8B030D-6E8A-4147-A177-3AD203B41FA5}">
                      <a16:colId xmlns:a16="http://schemas.microsoft.com/office/drawing/2014/main" val="1088541978"/>
                    </a:ext>
                  </a:extLst>
                </a:gridCol>
                <a:gridCol w="6048672">
                  <a:extLst>
                    <a:ext uri="{9D8B030D-6E8A-4147-A177-3AD203B41FA5}">
                      <a16:colId xmlns:a16="http://schemas.microsoft.com/office/drawing/2014/main" val="2944665005"/>
                    </a:ext>
                  </a:extLst>
                </a:gridCol>
                <a:gridCol w="1814771">
                  <a:extLst>
                    <a:ext uri="{9D8B030D-6E8A-4147-A177-3AD203B41FA5}">
                      <a16:colId xmlns:a16="http://schemas.microsoft.com/office/drawing/2014/main" val="894087440"/>
                    </a:ext>
                  </a:extLst>
                </a:gridCol>
              </a:tblGrid>
              <a:tr h="563606">
                <a:tc>
                  <a:txBody>
                    <a:bodyPr/>
                    <a:lstStyle/>
                    <a:p>
                      <a:pPr algn="l" fontAlgn="ctr">
                        <a:lnSpc>
                          <a:spcPct val="100000"/>
                        </a:lnSpc>
                      </a:pPr>
                      <a:r>
                        <a:rPr lang="ko-KR" altLang="en-US" sz="1600" b="1" i="0" u="none" strike="noStrike" dirty="0" err="1">
                          <a:solidFill>
                            <a:schemeClr val="tx1"/>
                          </a:solidFill>
                          <a:effectLst/>
                          <a:latin typeface="맑은 고딕"/>
                        </a:rPr>
                        <a:t>청주개신뜨란채</a:t>
                      </a:r>
                      <a:r>
                        <a:rPr lang="en-US" altLang="ko-KR" sz="1600" b="1" i="0" u="none" strike="noStrike" dirty="0">
                          <a:solidFill>
                            <a:schemeClr val="tx1"/>
                          </a:solidFill>
                          <a:effectLst/>
                          <a:latin typeface="맑은 고딕"/>
                        </a:rPr>
                        <a:t>2</a:t>
                      </a:r>
                      <a:r>
                        <a:rPr lang="ko-KR" altLang="en-US" sz="1600" b="1" i="0" u="none" strike="noStrike" dirty="0" err="1">
                          <a:solidFill>
                            <a:schemeClr val="tx1"/>
                          </a:solidFill>
                          <a:effectLst/>
                          <a:latin typeface="맑은 고딕"/>
                        </a:rPr>
                        <a:t>단지아파트</a:t>
                      </a:r>
                      <a:endParaRPr lang="ko-KR" altLang="en-US" sz="1600" b="1" i="0" u="none" strike="noStrike" dirty="0">
                        <a:solidFill>
                          <a:schemeClr val="tx1"/>
                        </a:solidFill>
                        <a:effectLst/>
                        <a:latin typeface="맑은 고딕"/>
                      </a:endParaRPr>
                    </a:p>
                  </a:txBody>
                  <a:tcPr marL="14288" marR="14288" marT="14288" marB="0" anchor="ctr"/>
                </a:tc>
                <a:tc>
                  <a:txBody>
                    <a:bodyPr/>
                    <a:lstStyle/>
                    <a:p>
                      <a:pPr algn="l" fontAlgn="ctr">
                        <a:lnSpc>
                          <a:spcPct val="100000"/>
                        </a:lnSpc>
                      </a:pPr>
                      <a:r>
                        <a:rPr lang="ko-KR" altLang="en-US" sz="1600" b="1" i="0" u="none" strike="noStrike" dirty="0">
                          <a:solidFill>
                            <a:schemeClr val="tx1"/>
                          </a:solidFill>
                          <a:effectLst/>
                          <a:latin typeface="맑은 고딕"/>
                        </a:rPr>
                        <a:t>청주시 </a:t>
                      </a:r>
                      <a:r>
                        <a:rPr lang="ko-KR" altLang="en-US" sz="1600" b="1" i="0" u="none" strike="noStrike" dirty="0" err="1">
                          <a:solidFill>
                            <a:schemeClr val="tx1"/>
                          </a:solidFill>
                          <a:effectLst/>
                          <a:latin typeface="맑은 고딕"/>
                        </a:rPr>
                        <a:t>서원구</a:t>
                      </a:r>
                      <a:endParaRPr lang="ko-KR" altLang="en-US" sz="1600" b="1" i="0" u="none" strike="noStrike" dirty="0">
                        <a:solidFill>
                          <a:schemeClr val="tx1"/>
                        </a:solidFill>
                        <a:effectLst/>
                        <a:latin typeface="맑은 고딕"/>
                      </a:endParaRPr>
                    </a:p>
                  </a:txBody>
                  <a:tcPr marL="14288" marR="14288" marT="14288" marB="0" anchor="ctr"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ctr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600" b="1" i="0" u="none" strike="noStrike">
                          <a:solidFill>
                            <a:schemeClr val="tx1"/>
                          </a:solidFill>
                          <a:effectLst/>
                          <a:latin typeface="+mn-lt"/>
                        </a:rPr>
                        <a:t>IP</a:t>
                      </a:r>
                      <a:r>
                        <a:rPr lang="ko-KR" altLang="en-US" sz="1600" b="1" i="0" u="none" strike="noStrike">
                          <a:solidFill>
                            <a:schemeClr val="tx1"/>
                          </a:solidFill>
                          <a:effectLst/>
                          <a:latin typeface="+mn-lt"/>
                        </a:rPr>
                        <a:t>네트워크 </a:t>
                      </a:r>
                      <a:r>
                        <a:rPr lang="en-US" altLang="ko-KR" sz="1600" b="1" i="0" u="none" strike="noStrike">
                          <a:solidFill>
                            <a:schemeClr val="tx1"/>
                          </a:solidFill>
                          <a:effectLst/>
                          <a:latin typeface="+mn-lt"/>
                        </a:rPr>
                        <a:t>CCTV </a:t>
                      </a:r>
                      <a:r>
                        <a:rPr lang="ko-KR" altLang="en-US" sz="1600" b="1" i="0" u="none" strike="noStrike">
                          <a:solidFill>
                            <a:schemeClr val="tx1"/>
                          </a:solidFill>
                          <a:effectLst/>
                          <a:latin typeface="+mn-lt"/>
                        </a:rPr>
                        <a:t>설치공사 설계</a:t>
                      </a:r>
                      <a:r>
                        <a:rPr lang="en-US" altLang="ko-KR" sz="1600" b="1" i="0" u="none" strike="noStrike">
                          <a:solidFill>
                            <a:schemeClr val="tx1"/>
                          </a:solidFill>
                          <a:effectLst/>
                          <a:latin typeface="+mn-lt"/>
                        </a:rPr>
                        <a:t>/</a:t>
                      </a:r>
                      <a:r>
                        <a:rPr lang="ko-KR" altLang="en-US" sz="1600" b="1" i="0" u="none" strike="noStrike">
                          <a:solidFill>
                            <a:schemeClr val="tx1"/>
                          </a:solidFill>
                          <a:effectLst/>
                          <a:latin typeface="+mn-lt"/>
                        </a:rPr>
                        <a:t>감리용역</a:t>
                      </a:r>
                      <a:endParaRPr lang="ko-KR" altLang="en-US" sz="1600" b="1" i="0" u="none" strike="noStrike" dirty="0">
                        <a:solidFill>
                          <a:schemeClr val="tx1"/>
                        </a:solidFill>
                        <a:effectLst/>
                        <a:latin typeface="+mn-lt"/>
                      </a:endParaRPr>
                    </a:p>
                  </a:txBody>
                  <a:tcPr marL="14288" marR="14288" marT="14288" marB="0" anchor="ctr"/>
                </a:tc>
                <a:tc>
                  <a:txBody>
                    <a:bodyPr/>
                    <a:lstStyle/>
                    <a:p>
                      <a:pPr algn="l" fontAlgn="ctr">
                        <a:lnSpc>
                          <a:spcPct val="100000"/>
                        </a:lnSpc>
                      </a:pPr>
                      <a:r>
                        <a:rPr lang="en-US" altLang="ko-KR" sz="1600" b="1" i="0" u="none" strike="noStrike" dirty="0">
                          <a:solidFill>
                            <a:schemeClr val="tx1"/>
                          </a:solidFill>
                          <a:effectLst/>
                          <a:latin typeface="맑은 고딕"/>
                        </a:rPr>
                        <a:t>             980</a:t>
                      </a:r>
                      <a:r>
                        <a:rPr lang="ko-KR" altLang="en-US" sz="1600" b="1" i="0" u="none" strike="noStrike" dirty="0">
                          <a:solidFill>
                            <a:schemeClr val="tx1"/>
                          </a:solidFill>
                          <a:effectLst/>
                          <a:latin typeface="맑은 고딕"/>
                        </a:rPr>
                        <a:t>세대</a:t>
                      </a:r>
                    </a:p>
                  </a:txBody>
                  <a:tcPr marL="14288" marR="14288" marT="14288" marB="0" anchor="ctr"/>
                </a:tc>
                <a:extLst>
                  <a:ext uri="{0D108BD9-81ED-4DB2-BD59-A6C34878D82A}">
                    <a16:rowId xmlns:a16="http://schemas.microsoft.com/office/drawing/2014/main" val="1599732013"/>
                  </a:ext>
                </a:extLst>
              </a:tr>
            </a:tbl>
          </a:graphicData>
        </a:graphic>
      </p:graphicFrame>
      <p:graphicFrame>
        <p:nvGraphicFramePr>
          <p:cNvPr id="18" name="표 17"/>
          <p:cNvGraphicFramePr>
            <a:graphicFrameLocks noGrp="1"/>
          </p:cNvGraphicFramePr>
          <p:nvPr>
            <p:extLst/>
          </p:nvPr>
        </p:nvGraphicFramePr>
        <p:xfrm>
          <a:off x="635926" y="5099171"/>
          <a:ext cx="12319868" cy="563606"/>
        </p:xfrm>
        <a:graphic>
          <a:graphicData uri="http://schemas.openxmlformats.org/drawingml/2006/table">
            <a:tbl>
              <a:tblPr>
                <a:tableStyleId>{B301B821-A1FF-4177-AEE7-76D212191A09}</a:tableStyleId>
              </a:tblPr>
              <a:tblGrid>
                <a:gridCol w="2836245">
                  <a:extLst>
                    <a:ext uri="{9D8B030D-6E8A-4147-A177-3AD203B41FA5}">
                      <a16:colId xmlns:a16="http://schemas.microsoft.com/office/drawing/2014/main" val="1052840291"/>
                    </a:ext>
                  </a:extLst>
                </a:gridCol>
                <a:gridCol w="1620180">
                  <a:extLst>
                    <a:ext uri="{9D8B030D-6E8A-4147-A177-3AD203B41FA5}">
                      <a16:colId xmlns:a16="http://schemas.microsoft.com/office/drawing/2014/main" val="1354961808"/>
                    </a:ext>
                  </a:extLst>
                </a:gridCol>
                <a:gridCol w="6048672">
                  <a:extLst>
                    <a:ext uri="{9D8B030D-6E8A-4147-A177-3AD203B41FA5}">
                      <a16:colId xmlns:a16="http://schemas.microsoft.com/office/drawing/2014/main" val="2270147690"/>
                    </a:ext>
                  </a:extLst>
                </a:gridCol>
                <a:gridCol w="1814771">
                  <a:extLst>
                    <a:ext uri="{9D8B030D-6E8A-4147-A177-3AD203B41FA5}">
                      <a16:colId xmlns:a16="http://schemas.microsoft.com/office/drawing/2014/main" val="3247780690"/>
                    </a:ext>
                  </a:extLst>
                </a:gridCol>
              </a:tblGrid>
              <a:tr h="563606">
                <a:tc>
                  <a:txBody>
                    <a:bodyPr/>
                    <a:lstStyle/>
                    <a:p>
                      <a:pPr algn="l" fontAlgn="ctr">
                        <a:lnSpc>
                          <a:spcPct val="100000"/>
                        </a:lnSpc>
                      </a:pPr>
                      <a:r>
                        <a:rPr lang="ko-KR" altLang="en-US" sz="1600" b="1" i="0" u="none" strike="noStrike" dirty="0">
                          <a:solidFill>
                            <a:srgbClr val="C00000"/>
                          </a:solidFill>
                          <a:effectLst/>
                          <a:latin typeface="맑은 고딕"/>
                        </a:rPr>
                        <a:t>송도글로벌캠퍼스</a:t>
                      </a:r>
                      <a:endParaRPr lang="en-US" altLang="ko-KR" sz="1600" b="1" i="0" u="none" strike="noStrike" dirty="0">
                        <a:solidFill>
                          <a:srgbClr val="C00000"/>
                        </a:solidFill>
                        <a:effectLst/>
                        <a:latin typeface="맑은 고딕"/>
                      </a:endParaRPr>
                    </a:p>
                    <a:p>
                      <a:pPr algn="l" fontAlgn="ctr">
                        <a:lnSpc>
                          <a:spcPct val="100000"/>
                        </a:lnSpc>
                      </a:pPr>
                      <a:r>
                        <a:rPr lang="ko-KR" altLang="en-US" sz="1600" b="1" i="0" u="none" strike="noStrike" dirty="0" err="1">
                          <a:solidFill>
                            <a:srgbClr val="C00000"/>
                          </a:solidFill>
                          <a:effectLst/>
                          <a:latin typeface="맑은 고딕"/>
                        </a:rPr>
                        <a:t>푸르지오아파트</a:t>
                      </a:r>
                      <a:endParaRPr lang="ko-KR" altLang="en-US" sz="1600" b="1" i="0" u="none" strike="noStrike" dirty="0">
                        <a:solidFill>
                          <a:srgbClr val="C00000"/>
                        </a:solidFill>
                        <a:effectLst/>
                        <a:latin typeface="맑은 고딕"/>
                      </a:endParaRPr>
                    </a:p>
                  </a:txBody>
                  <a:tcPr marL="14288" marR="14288" marT="14288" marB="0" anchor="ctr"/>
                </a:tc>
                <a:tc>
                  <a:txBody>
                    <a:bodyPr/>
                    <a:lstStyle/>
                    <a:p>
                      <a:pPr algn="l" fontAlgn="ctr">
                        <a:lnSpc>
                          <a:spcPct val="100000"/>
                        </a:lnSpc>
                      </a:pPr>
                      <a:r>
                        <a:rPr lang="ko-KR" altLang="en-US" sz="1600" b="1" i="0" u="none" strike="noStrike" dirty="0">
                          <a:solidFill>
                            <a:srgbClr val="C00000"/>
                          </a:solidFill>
                          <a:effectLst/>
                          <a:latin typeface="맑은 고딕"/>
                        </a:rPr>
                        <a:t>인천시 연수구</a:t>
                      </a:r>
                    </a:p>
                  </a:txBody>
                  <a:tcPr marL="14288" marR="14288" marT="14288" marB="0" anchor="ctr"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ctr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600" b="1" i="0" u="none" strike="noStrike" dirty="0">
                          <a:solidFill>
                            <a:srgbClr val="C00000"/>
                          </a:solidFill>
                          <a:effectLst/>
                          <a:latin typeface="+mn-lt"/>
                        </a:rPr>
                        <a:t>IP</a:t>
                      </a:r>
                      <a:r>
                        <a:rPr lang="ko-KR" altLang="en-US" sz="1600" b="1" i="0" u="none" strike="noStrike" dirty="0">
                          <a:solidFill>
                            <a:srgbClr val="C00000"/>
                          </a:solidFill>
                          <a:effectLst/>
                          <a:latin typeface="+mn-lt"/>
                        </a:rPr>
                        <a:t>네트워크 </a:t>
                      </a:r>
                      <a:r>
                        <a:rPr lang="en-US" altLang="ko-KR" sz="1600" b="1" i="0" u="none" strike="noStrike" dirty="0">
                          <a:solidFill>
                            <a:srgbClr val="C00000"/>
                          </a:solidFill>
                          <a:effectLst/>
                          <a:latin typeface="+mn-lt"/>
                        </a:rPr>
                        <a:t>CCTV </a:t>
                      </a:r>
                      <a:r>
                        <a:rPr lang="ko-KR" altLang="en-US" sz="1600" b="1" i="0" u="none" strike="noStrike" dirty="0">
                          <a:solidFill>
                            <a:srgbClr val="C00000"/>
                          </a:solidFill>
                          <a:effectLst/>
                          <a:latin typeface="+mn-lt"/>
                        </a:rPr>
                        <a:t>설치공사 설계</a:t>
                      </a:r>
                      <a:r>
                        <a:rPr lang="en-US" altLang="ko-KR" sz="1600" b="1" i="0" u="none" strike="noStrike" dirty="0">
                          <a:solidFill>
                            <a:srgbClr val="C00000"/>
                          </a:solidFill>
                          <a:effectLst/>
                          <a:latin typeface="+mn-lt"/>
                        </a:rPr>
                        <a:t>/</a:t>
                      </a:r>
                      <a:r>
                        <a:rPr lang="ko-KR" altLang="en-US" sz="1600" b="1" i="0" u="none" strike="noStrike" dirty="0" err="1">
                          <a:solidFill>
                            <a:srgbClr val="C00000"/>
                          </a:solidFill>
                          <a:effectLst/>
                          <a:latin typeface="+mn-lt"/>
                        </a:rPr>
                        <a:t>감리용역</a:t>
                      </a:r>
                      <a:endParaRPr lang="ko-KR" altLang="en-US" sz="1600" b="1" i="0" u="none" strike="noStrike" dirty="0">
                        <a:solidFill>
                          <a:srgbClr val="C00000"/>
                        </a:solidFill>
                        <a:effectLst/>
                        <a:latin typeface="+mn-lt"/>
                      </a:endParaRPr>
                    </a:p>
                  </a:txBody>
                  <a:tcPr marL="14288" marR="14288" marT="14288" marB="0" anchor="ctr"/>
                </a:tc>
                <a:tc>
                  <a:txBody>
                    <a:bodyPr/>
                    <a:lstStyle/>
                    <a:p>
                      <a:pPr algn="l" fontAlgn="ctr">
                        <a:lnSpc>
                          <a:spcPct val="100000"/>
                        </a:lnSpc>
                      </a:pPr>
                      <a:r>
                        <a:rPr lang="en-US" altLang="ko-KR" sz="1600" b="1" i="0" u="none" strike="noStrike" dirty="0">
                          <a:solidFill>
                            <a:srgbClr val="C00000"/>
                          </a:solidFill>
                          <a:effectLst/>
                          <a:latin typeface="맑은 고딕"/>
                        </a:rPr>
                        <a:t>           1,730</a:t>
                      </a:r>
                      <a:r>
                        <a:rPr lang="ko-KR" altLang="en-US" sz="1600" b="1" i="0" u="none" strike="noStrike" dirty="0">
                          <a:solidFill>
                            <a:srgbClr val="C00000"/>
                          </a:solidFill>
                          <a:effectLst/>
                          <a:latin typeface="맑은 고딕"/>
                        </a:rPr>
                        <a:t>세대</a:t>
                      </a:r>
                    </a:p>
                  </a:txBody>
                  <a:tcPr marL="14288" marR="14288" marT="14288" marB="0" anchor="ctr"/>
                </a:tc>
                <a:extLst>
                  <a:ext uri="{0D108BD9-81ED-4DB2-BD59-A6C34878D82A}">
                    <a16:rowId xmlns:a16="http://schemas.microsoft.com/office/drawing/2014/main" val="3103094605"/>
                  </a:ext>
                </a:extLst>
              </a:tr>
            </a:tbl>
          </a:graphicData>
        </a:graphic>
      </p:graphicFrame>
      <p:graphicFrame>
        <p:nvGraphicFramePr>
          <p:cNvPr id="19" name="표 18"/>
          <p:cNvGraphicFramePr>
            <a:graphicFrameLocks noGrp="1"/>
          </p:cNvGraphicFramePr>
          <p:nvPr>
            <p:extLst/>
          </p:nvPr>
        </p:nvGraphicFramePr>
        <p:xfrm>
          <a:off x="635926" y="5662777"/>
          <a:ext cx="12319868" cy="563606"/>
        </p:xfrm>
        <a:graphic>
          <a:graphicData uri="http://schemas.openxmlformats.org/drawingml/2006/table">
            <a:tbl>
              <a:tblPr>
                <a:tableStyleId>{B301B821-A1FF-4177-AEE7-76D212191A09}</a:tableStyleId>
              </a:tblPr>
              <a:tblGrid>
                <a:gridCol w="2836245">
                  <a:extLst>
                    <a:ext uri="{9D8B030D-6E8A-4147-A177-3AD203B41FA5}">
                      <a16:colId xmlns:a16="http://schemas.microsoft.com/office/drawing/2014/main" val="2550772961"/>
                    </a:ext>
                  </a:extLst>
                </a:gridCol>
                <a:gridCol w="1620180">
                  <a:extLst>
                    <a:ext uri="{9D8B030D-6E8A-4147-A177-3AD203B41FA5}">
                      <a16:colId xmlns:a16="http://schemas.microsoft.com/office/drawing/2014/main" val="579843298"/>
                    </a:ext>
                  </a:extLst>
                </a:gridCol>
                <a:gridCol w="6048672">
                  <a:extLst>
                    <a:ext uri="{9D8B030D-6E8A-4147-A177-3AD203B41FA5}">
                      <a16:colId xmlns:a16="http://schemas.microsoft.com/office/drawing/2014/main" val="2901869901"/>
                    </a:ext>
                  </a:extLst>
                </a:gridCol>
                <a:gridCol w="1814771">
                  <a:extLst>
                    <a:ext uri="{9D8B030D-6E8A-4147-A177-3AD203B41FA5}">
                      <a16:colId xmlns:a16="http://schemas.microsoft.com/office/drawing/2014/main" val="739176916"/>
                    </a:ext>
                  </a:extLst>
                </a:gridCol>
              </a:tblGrid>
              <a:tr h="563606">
                <a:tc>
                  <a:txBody>
                    <a:bodyPr/>
                    <a:lstStyle/>
                    <a:p>
                      <a:pPr algn="l" fontAlgn="ctr">
                        <a:lnSpc>
                          <a:spcPct val="100000"/>
                        </a:lnSpc>
                      </a:pPr>
                      <a:r>
                        <a:rPr lang="ko-KR" altLang="en-US" sz="1600" b="1" i="0" u="none" strike="noStrike" dirty="0">
                          <a:solidFill>
                            <a:schemeClr val="tx1"/>
                          </a:solidFill>
                          <a:effectLst/>
                          <a:latin typeface="맑은 고딕"/>
                        </a:rPr>
                        <a:t>백석 </a:t>
                      </a:r>
                      <a:r>
                        <a:rPr lang="ko-KR" altLang="en-US" sz="1600" b="1" i="0" u="none" strike="noStrike" dirty="0" err="1">
                          <a:solidFill>
                            <a:schemeClr val="tx1"/>
                          </a:solidFill>
                          <a:effectLst/>
                          <a:latin typeface="맑은 고딕"/>
                        </a:rPr>
                        <a:t>계룡리슈빌아파트</a:t>
                      </a:r>
                      <a:endParaRPr lang="ko-KR" altLang="en-US" sz="1600" b="1" i="0" u="none" strike="noStrike" dirty="0">
                        <a:solidFill>
                          <a:schemeClr val="tx1"/>
                        </a:solidFill>
                        <a:effectLst/>
                        <a:latin typeface="맑은 고딕"/>
                      </a:endParaRPr>
                    </a:p>
                  </a:txBody>
                  <a:tcPr marL="14288" marR="14288" marT="14288" marB="0" anchor="ctr"/>
                </a:tc>
                <a:tc>
                  <a:txBody>
                    <a:bodyPr/>
                    <a:lstStyle/>
                    <a:p>
                      <a:pPr algn="l" fontAlgn="ctr">
                        <a:lnSpc>
                          <a:spcPct val="100000"/>
                        </a:lnSpc>
                      </a:pPr>
                      <a:r>
                        <a:rPr lang="ko-KR" altLang="en-US" sz="1600" b="1" i="0" u="none" strike="noStrike">
                          <a:solidFill>
                            <a:schemeClr val="tx1"/>
                          </a:solidFill>
                          <a:effectLst/>
                          <a:latin typeface="맑은 고딕"/>
                        </a:rPr>
                        <a:t>천안시 동남구</a:t>
                      </a:r>
                      <a:endParaRPr lang="ko-KR" altLang="en-US" sz="1600" b="1" i="0" u="none" strike="noStrike" dirty="0">
                        <a:solidFill>
                          <a:schemeClr val="tx1"/>
                        </a:solidFill>
                        <a:effectLst/>
                        <a:latin typeface="맑은 고딕"/>
                      </a:endParaRPr>
                    </a:p>
                  </a:txBody>
                  <a:tcPr marL="14288" marR="14288" marT="14288" marB="0" anchor="ctr"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ctr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600" b="1" i="0" u="none" strike="noStrike">
                          <a:solidFill>
                            <a:schemeClr val="tx1"/>
                          </a:solidFill>
                          <a:effectLst/>
                          <a:latin typeface="+mn-lt"/>
                        </a:rPr>
                        <a:t>IP</a:t>
                      </a:r>
                      <a:r>
                        <a:rPr lang="ko-KR" altLang="en-US" sz="1600" b="1" i="0" u="none" strike="noStrike">
                          <a:solidFill>
                            <a:schemeClr val="tx1"/>
                          </a:solidFill>
                          <a:effectLst/>
                          <a:latin typeface="+mn-lt"/>
                        </a:rPr>
                        <a:t>네트워크 </a:t>
                      </a:r>
                      <a:r>
                        <a:rPr lang="en-US" altLang="ko-KR" sz="1600" b="1" i="0" u="none" strike="noStrike">
                          <a:solidFill>
                            <a:schemeClr val="tx1"/>
                          </a:solidFill>
                          <a:effectLst/>
                          <a:latin typeface="+mn-lt"/>
                        </a:rPr>
                        <a:t>CCTV </a:t>
                      </a:r>
                      <a:r>
                        <a:rPr lang="ko-KR" altLang="en-US" sz="1600" b="1" i="0" u="none" strike="noStrike">
                          <a:solidFill>
                            <a:schemeClr val="tx1"/>
                          </a:solidFill>
                          <a:effectLst/>
                          <a:latin typeface="+mn-lt"/>
                        </a:rPr>
                        <a:t>설치공사 설계</a:t>
                      </a:r>
                      <a:r>
                        <a:rPr lang="en-US" altLang="ko-KR" sz="1600" b="1" i="0" u="none" strike="noStrike">
                          <a:solidFill>
                            <a:schemeClr val="tx1"/>
                          </a:solidFill>
                          <a:effectLst/>
                          <a:latin typeface="+mn-lt"/>
                        </a:rPr>
                        <a:t>/</a:t>
                      </a:r>
                      <a:r>
                        <a:rPr lang="ko-KR" altLang="en-US" sz="1600" b="1" i="0" u="none" strike="noStrike">
                          <a:solidFill>
                            <a:schemeClr val="tx1"/>
                          </a:solidFill>
                          <a:effectLst/>
                          <a:latin typeface="+mn-lt"/>
                        </a:rPr>
                        <a:t>감리용역</a:t>
                      </a:r>
                      <a:endParaRPr lang="ko-KR" altLang="en-US" sz="1600" b="1" i="0" u="none" strike="noStrike" dirty="0">
                        <a:solidFill>
                          <a:schemeClr val="tx1"/>
                        </a:solidFill>
                        <a:effectLst/>
                        <a:latin typeface="+mn-lt"/>
                      </a:endParaRPr>
                    </a:p>
                  </a:txBody>
                  <a:tcPr marL="14288" marR="14288" marT="14288" marB="0" anchor="ctr"/>
                </a:tc>
                <a:tc>
                  <a:txBody>
                    <a:bodyPr/>
                    <a:lstStyle/>
                    <a:p>
                      <a:pPr algn="l" fontAlgn="ctr">
                        <a:lnSpc>
                          <a:spcPct val="100000"/>
                        </a:lnSpc>
                      </a:pPr>
                      <a:r>
                        <a:rPr lang="en-US" altLang="ko-KR" sz="1600" b="1" i="0" u="none" strike="noStrike" dirty="0">
                          <a:solidFill>
                            <a:schemeClr val="tx1"/>
                          </a:solidFill>
                          <a:effectLst/>
                          <a:latin typeface="맑은 고딕"/>
                        </a:rPr>
                        <a:t>             910</a:t>
                      </a:r>
                      <a:r>
                        <a:rPr lang="ko-KR" altLang="en-US" sz="1600" b="1" i="0" u="none" strike="noStrike" dirty="0">
                          <a:solidFill>
                            <a:schemeClr val="tx1"/>
                          </a:solidFill>
                          <a:effectLst/>
                          <a:latin typeface="맑은 고딕"/>
                        </a:rPr>
                        <a:t>세대</a:t>
                      </a:r>
                    </a:p>
                  </a:txBody>
                  <a:tcPr marL="14288" marR="14288" marT="14288" marB="0" anchor="ctr"/>
                </a:tc>
                <a:extLst>
                  <a:ext uri="{0D108BD9-81ED-4DB2-BD59-A6C34878D82A}">
                    <a16:rowId xmlns:a16="http://schemas.microsoft.com/office/drawing/2014/main" val="3063040402"/>
                  </a:ext>
                </a:extLst>
              </a:tr>
            </a:tbl>
          </a:graphicData>
        </a:graphic>
      </p:graphicFrame>
      <p:graphicFrame>
        <p:nvGraphicFramePr>
          <p:cNvPr id="20" name="표 19"/>
          <p:cNvGraphicFramePr>
            <a:graphicFrameLocks noGrp="1"/>
          </p:cNvGraphicFramePr>
          <p:nvPr>
            <p:extLst/>
          </p:nvPr>
        </p:nvGraphicFramePr>
        <p:xfrm>
          <a:off x="635926" y="6226382"/>
          <a:ext cx="12319868" cy="1127212"/>
        </p:xfrm>
        <a:graphic>
          <a:graphicData uri="http://schemas.openxmlformats.org/drawingml/2006/table">
            <a:tbl>
              <a:tblPr>
                <a:tableStyleId>{B301B821-A1FF-4177-AEE7-76D212191A09}</a:tableStyleId>
              </a:tblPr>
              <a:tblGrid>
                <a:gridCol w="2836245">
                  <a:extLst>
                    <a:ext uri="{9D8B030D-6E8A-4147-A177-3AD203B41FA5}">
                      <a16:colId xmlns:a16="http://schemas.microsoft.com/office/drawing/2014/main" val="126408715"/>
                    </a:ext>
                  </a:extLst>
                </a:gridCol>
                <a:gridCol w="1620180">
                  <a:extLst>
                    <a:ext uri="{9D8B030D-6E8A-4147-A177-3AD203B41FA5}">
                      <a16:colId xmlns:a16="http://schemas.microsoft.com/office/drawing/2014/main" val="899533886"/>
                    </a:ext>
                  </a:extLst>
                </a:gridCol>
                <a:gridCol w="6048672">
                  <a:extLst>
                    <a:ext uri="{9D8B030D-6E8A-4147-A177-3AD203B41FA5}">
                      <a16:colId xmlns:a16="http://schemas.microsoft.com/office/drawing/2014/main" val="1405292315"/>
                    </a:ext>
                  </a:extLst>
                </a:gridCol>
                <a:gridCol w="1814771">
                  <a:extLst>
                    <a:ext uri="{9D8B030D-6E8A-4147-A177-3AD203B41FA5}">
                      <a16:colId xmlns:a16="http://schemas.microsoft.com/office/drawing/2014/main" val="2837834472"/>
                    </a:ext>
                  </a:extLst>
                </a:gridCol>
              </a:tblGrid>
              <a:tr h="563606">
                <a:tc>
                  <a:txBody>
                    <a:bodyPr/>
                    <a:lstStyle/>
                    <a:p>
                      <a:pPr algn="l" fontAlgn="ctr">
                        <a:lnSpc>
                          <a:spcPct val="100000"/>
                        </a:lnSpc>
                      </a:pPr>
                      <a:r>
                        <a:rPr lang="ko-KR" altLang="en-US" sz="1600" b="1" i="0" u="none" strike="noStrike" dirty="0" err="1">
                          <a:solidFill>
                            <a:schemeClr val="tx1"/>
                          </a:solidFill>
                          <a:effectLst/>
                          <a:latin typeface="맑은 고딕"/>
                        </a:rPr>
                        <a:t>푸른마을</a:t>
                      </a:r>
                      <a:r>
                        <a:rPr lang="en-US" altLang="ko-KR" sz="1600" b="1" i="0" u="none" strike="noStrike" dirty="0">
                          <a:solidFill>
                            <a:schemeClr val="tx1"/>
                          </a:solidFill>
                          <a:effectLst/>
                          <a:latin typeface="맑은 고딕"/>
                        </a:rPr>
                        <a:t>6</a:t>
                      </a:r>
                      <a:r>
                        <a:rPr lang="ko-KR" altLang="en-US" sz="1600" b="1" i="0" u="none" strike="noStrike" dirty="0">
                          <a:solidFill>
                            <a:schemeClr val="tx1"/>
                          </a:solidFill>
                          <a:effectLst/>
                          <a:latin typeface="맑은 고딕"/>
                        </a:rPr>
                        <a:t>단지 </a:t>
                      </a:r>
                      <a:r>
                        <a:rPr lang="ko-KR" altLang="en-US" sz="1600" b="1" i="0" u="none" strike="noStrike" dirty="0" err="1">
                          <a:solidFill>
                            <a:schemeClr val="tx1"/>
                          </a:solidFill>
                          <a:effectLst/>
                          <a:latin typeface="맑은 고딕"/>
                        </a:rPr>
                        <a:t>풍림아이원</a:t>
                      </a:r>
                      <a:endParaRPr lang="ko-KR" altLang="en-US" sz="1600" b="1" i="0" u="none" strike="noStrike" dirty="0">
                        <a:solidFill>
                          <a:schemeClr val="tx1"/>
                        </a:solidFill>
                        <a:effectLst/>
                        <a:latin typeface="맑은 고딕"/>
                      </a:endParaRPr>
                    </a:p>
                  </a:txBody>
                  <a:tcPr marL="14288" marR="14288" marT="14288" marB="0" anchor="ctr"/>
                </a:tc>
                <a:tc>
                  <a:txBody>
                    <a:bodyPr/>
                    <a:lstStyle/>
                    <a:p>
                      <a:pPr algn="l" fontAlgn="ctr">
                        <a:lnSpc>
                          <a:spcPct val="100000"/>
                        </a:lnSpc>
                      </a:pPr>
                      <a:r>
                        <a:rPr lang="ko-KR" altLang="en-US" sz="1600" b="1" i="0" u="none" strike="noStrike" dirty="0">
                          <a:solidFill>
                            <a:schemeClr val="tx1"/>
                          </a:solidFill>
                          <a:effectLst/>
                          <a:latin typeface="맑은 고딕"/>
                        </a:rPr>
                        <a:t>고양시 덕양구</a:t>
                      </a:r>
                    </a:p>
                  </a:txBody>
                  <a:tcPr marL="14288" marR="14288" marT="14288" marB="0" anchor="ctr"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ctr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600" b="1" i="0" u="none" strike="noStrike" dirty="0">
                          <a:solidFill>
                            <a:schemeClr val="tx1"/>
                          </a:solidFill>
                          <a:effectLst/>
                          <a:latin typeface="+mn-lt"/>
                        </a:rPr>
                        <a:t>IP</a:t>
                      </a:r>
                      <a:r>
                        <a:rPr lang="ko-KR" altLang="en-US" sz="1600" b="1" i="0" u="none" strike="noStrike" dirty="0">
                          <a:solidFill>
                            <a:schemeClr val="tx1"/>
                          </a:solidFill>
                          <a:effectLst/>
                          <a:latin typeface="+mn-lt"/>
                        </a:rPr>
                        <a:t>네트워크 </a:t>
                      </a:r>
                      <a:r>
                        <a:rPr lang="en-US" altLang="ko-KR" sz="1600" b="1" i="0" u="none" strike="noStrike" dirty="0">
                          <a:solidFill>
                            <a:schemeClr val="tx1"/>
                          </a:solidFill>
                          <a:effectLst/>
                          <a:latin typeface="+mn-lt"/>
                        </a:rPr>
                        <a:t>CCTV</a:t>
                      </a:r>
                      <a:r>
                        <a:rPr lang="en-US" altLang="ko-KR" sz="1600" b="1" i="0" u="none" strike="noStrike" baseline="0" dirty="0">
                          <a:solidFill>
                            <a:schemeClr val="tx1"/>
                          </a:solidFill>
                          <a:effectLst/>
                          <a:latin typeface="+mn-lt"/>
                        </a:rPr>
                        <a:t> </a:t>
                      </a:r>
                      <a:r>
                        <a:rPr lang="ko-KR" altLang="en-US" sz="1600" b="1" i="0" u="none" strike="noStrike" baseline="0" dirty="0">
                          <a:solidFill>
                            <a:schemeClr val="tx1"/>
                          </a:solidFill>
                          <a:effectLst/>
                          <a:latin typeface="+mn-lt"/>
                        </a:rPr>
                        <a:t>설치공사 설계</a:t>
                      </a:r>
                      <a:r>
                        <a:rPr lang="en-US" altLang="ko-KR" sz="1600" b="1" i="0" u="none" strike="noStrike" baseline="0" dirty="0">
                          <a:solidFill>
                            <a:schemeClr val="tx1"/>
                          </a:solidFill>
                          <a:effectLst/>
                          <a:latin typeface="+mn-lt"/>
                        </a:rPr>
                        <a:t>/</a:t>
                      </a:r>
                      <a:r>
                        <a:rPr lang="ko-KR" altLang="en-US" sz="1600" b="1" i="0" u="none" strike="noStrike" baseline="0" dirty="0" err="1">
                          <a:solidFill>
                            <a:schemeClr val="tx1"/>
                          </a:solidFill>
                          <a:effectLst/>
                          <a:latin typeface="+mn-lt"/>
                        </a:rPr>
                        <a:t>감리용역</a:t>
                      </a:r>
                      <a:endParaRPr lang="ko-KR" altLang="en-US" sz="1600" b="1" i="0" u="none" strike="noStrike" dirty="0">
                        <a:solidFill>
                          <a:schemeClr val="tx1"/>
                        </a:solidFill>
                        <a:effectLst/>
                        <a:latin typeface="+mn-lt"/>
                      </a:endParaRPr>
                    </a:p>
                  </a:txBody>
                  <a:tcPr marL="14288" marR="14288" marT="14288" marB="0" anchor="ctr"/>
                </a:tc>
                <a:tc>
                  <a:txBody>
                    <a:bodyPr/>
                    <a:lstStyle/>
                    <a:p>
                      <a:pPr algn="r" fontAlgn="ctr">
                        <a:lnSpc>
                          <a:spcPct val="100000"/>
                        </a:lnSpc>
                      </a:pPr>
                      <a:r>
                        <a:rPr lang="en-US" altLang="ko-KR" sz="1600" b="1" i="0" u="none" strike="noStrike" baseline="0" dirty="0">
                          <a:solidFill>
                            <a:schemeClr val="tx1"/>
                          </a:solidFill>
                          <a:effectLst/>
                          <a:latin typeface="맑은 고딕"/>
                        </a:rPr>
                        <a:t> 496</a:t>
                      </a:r>
                      <a:r>
                        <a:rPr lang="ko-KR" altLang="en-US" sz="1600" b="1" i="0" u="none" strike="noStrike" baseline="0" dirty="0">
                          <a:solidFill>
                            <a:schemeClr val="tx1"/>
                          </a:solidFill>
                          <a:effectLst/>
                          <a:latin typeface="맑은 고딕"/>
                        </a:rPr>
                        <a:t>세대 </a:t>
                      </a:r>
                      <a:endParaRPr lang="ko-KR" altLang="en-US" sz="1600" b="1" i="0" u="none" strike="noStrike" dirty="0">
                        <a:solidFill>
                          <a:schemeClr val="tx1"/>
                        </a:solidFill>
                        <a:effectLst/>
                        <a:latin typeface="맑은 고딕"/>
                      </a:endParaRPr>
                    </a:p>
                  </a:txBody>
                  <a:tcPr marL="14288" marR="14288" marT="14288" marB="0" anchor="ctr"/>
                </a:tc>
                <a:extLst>
                  <a:ext uri="{0D108BD9-81ED-4DB2-BD59-A6C34878D82A}">
                    <a16:rowId xmlns:a16="http://schemas.microsoft.com/office/drawing/2014/main" val="4080507071"/>
                  </a:ext>
                </a:extLst>
              </a:tr>
              <a:tr h="563606">
                <a:tc>
                  <a:txBody>
                    <a:bodyPr/>
                    <a:lstStyle/>
                    <a:p>
                      <a:pPr algn="l" fontAlgn="ctr">
                        <a:lnSpc>
                          <a:spcPct val="100000"/>
                        </a:lnSpc>
                      </a:pPr>
                      <a:endParaRPr lang="ko-KR" altLang="en-US" sz="1600" b="1" i="0" u="none" strike="noStrike" dirty="0">
                        <a:solidFill>
                          <a:srgbClr val="C00000"/>
                        </a:solidFill>
                        <a:effectLst/>
                        <a:latin typeface="맑은 고딕"/>
                      </a:endParaRPr>
                    </a:p>
                  </a:txBody>
                  <a:tcPr marL="14288" marR="14288" marT="14288" marB="0" anchor="ctr"/>
                </a:tc>
                <a:tc>
                  <a:txBody>
                    <a:bodyPr/>
                    <a:lstStyle/>
                    <a:p>
                      <a:pPr algn="l" fontAlgn="ctr">
                        <a:lnSpc>
                          <a:spcPct val="100000"/>
                        </a:lnSpc>
                      </a:pPr>
                      <a:endParaRPr lang="ko-KR" altLang="en-US" sz="1600" b="1" i="0" u="none" strike="noStrike" dirty="0">
                        <a:solidFill>
                          <a:srgbClr val="C00000"/>
                        </a:solidFill>
                        <a:effectLst/>
                        <a:latin typeface="맑은 고딕"/>
                      </a:endParaRPr>
                    </a:p>
                  </a:txBody>
                  <a:tcPr marL="14288" marR="14288" marT="14288" marB="0" anchor="ctr"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ctr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ko-KR" altLang="en-US" sz="1600" b="1" i="0" u="none" strike="noStrike" dirty="0">
                        <a:solidFill>
                          <a:srgbClr val="C00000"/>
                        </a:solidFill>
                        <a:effectLst/>
                        <a:latin typeface="+mn-lt"/>
                      </a:endParaRPr>
                    </a:p>
                  </a:txBody>
                  <a:tcPr marL="14288" marR="14288" marT="14288" marB="0" anchor="ctr"/>
                </a:tc>
                <a:tc>
                  <a:txBody>
                    <a:bodyPr/>
                    <a:lstStyle/>
                    <a:p>
                      <a:pPr algn="l" fontAlgn="ctr">
                        <a:lnSpc>
                          <a:spcPct val="100000"/>
                        </a:lnSpc>
                      </a:pPr>
                      <a:endParaRPr lang="ko-KR" altLang="en-US" sz="1600" b="1" i="0" u="none" strike="noStrike" dirty="0">
                        <a:solidFill>
                          <a:srgbClr val="C00000"/>
                        </a:solidFill>
                        <a:effectLst/>
                        <a:latin typeface="맑은 고딕"/>
                      </a:endParaRPr>
                    </a:p>
                  </a:txBody>
                  <a:tcPr marL="14288" marR="14288" marT="14288" marB="0" anchor="ctr"/>
                </a:tc>
                <a:extLst>
                  <a:ext uri="{0D108BD9-81ED-4DB2-BD59-A6C34878D82A}">
                    <a16:rowId xmlns:a16="http://schemas.microsoft.com/office/drawing/2014/main" val="4029171252"/>
                  </a:ext>
                </a:extLst>
              </a:tr>
            </a:tbl>
          </a:graphicData>
        </a:graphic>
      </p:graphicFrame>
      <p:graphicFrame>
        <p:nvGraphicFramePr>
          <p:cNvPr id="21" name="표 20"/>
          <p:cNvGraphicFramePr>
            <a:graphicFrameLocks noGrp="1"/>
          </p:cNvGraphicFramePr>
          <p:nvPr>
            <p:extLst/>
          </p:nvPr>
        </p:nvGraphicFramePr>
        <p:xfrm>
          <a:off x="635924" y="6789988"/>
          <a:ext cx="12319868" cy="563606"/>
        </p:xfrm>
        <a:graphic>
          <a:graphicData uri="http://schemas.openxmlformats.org/drawingml/2006/table">
            <a:tbl>
              <a:tblPr>
                <a:tableStyleId>{B301B821-A1FF-4177-AEE7-76D212191A09}</a:tableStyleId>
              </a:tblPr>
              <a:tblGrid>
                <a:gridCol w="2836245">
                  <a:extLst>
                    <a:ext uri="{9D8B030D-6E8A-4147-A177-3AD203B41FA5}">
                      <a16:colId xmlns:a16="http://schemas.microsoft.com/office/drawing/2014/main" val="3880407867"/>
                    </a:ext>
                  </a:extLst>
                </a:gridCol>
                <a:gridCol w="1620180">
                  <a:extLst>
                    <a:ext uri="{9D8B030D-6E8A-4147-A177-3AD203B41FA5}">
                      <a16:colId xmlns:a16="http://schemas.microsoft.com/office/drawing/2014/main" val="643994072"/>
                    </a:ext>
                  </a:extLst>
                </a:gridCol>
                <a:gridCol w="6048672">
                  <a:extLst>
                    <a:ext uri="{9D8B030D-6E8A-4147-A177-3AD203B41FA5}">
                      <a16:colId xmlns:a16="http://schemas.microsoft.com/office/drawing/2014/main" val="1893637876"/>
                    </a:ext>
                  </a:extLst>
                </a:gridCol>
                <a:gridCol w="1814771">
                  <a:extLst>
                    <a:ext uri="{9D8B030D-6E8A-4147-A177-3AD203B41FA5}">
                      <a16:colId xmlns:a16="http://schemas.microsoft.com/office/drawing/2014/main" val="1819407070"/>
                    </a:ext>
                  </a:extLst>
                </a:gridCol>
              </a:tblGrid>
              <a:tr h="563606">
                <a:tc>
                  <a:txBody>
                    <a:bodyPr/>
                    <a:lstStyle/>
                    <a:p>
                      <a:pPr algn="l" fontAlgn="ctr">
                        <a:lnSpc>
                          <a:spcPct val="100000"/>
                        </a:lnSpc>
                      </a:pPr>
                      <a:r>
                        <a:rPr lang="ko-KR" altLang="en-US" sz="1600" b="1" i="0" u="none" strike="noStrike" dirty="0" smtClean="0">
                          <a:solidFill>
                            <a:schemeClr val="tx1"/>
                          </a:solidFill>
                          <a:effectLst/>
                          <a:latin typeface="맑은 고딕"/>
                        </a:rPr>
                        <a:t>목동</a:t>
                      </a:r>
                      <a:r>
                        <a:rPr lang="en-US" altLang="ko-KR" sz="1600" b="1" i="0" u="none" strike="noStrike" dirty="0" smtClean="0">
                          <a:solidFill>
                            <a:schemeClr val="tx1"/>
                          </a:solidFill>
                          <a:effectLst/>
                          <a:latin typeface="맑은 고딕"/>
                        </a:rPr>
                        <a:t>7</a:t>
                      </a:r>
                      <a:r>
                        <a:rPr lang="ko-KR" altLang="en-US" sz="1600" b="1" i="0" u="none" strike="noStrike" dirty="0" err="1" smtClean="0">
                          <a:solidFill>
                            <a:schemeClr val="tx1"/>
                          </a:solidFill>
                          <a:effectLst/>
                          <a:latin typeface="맑은 고딕"/>
                        </a:rPr>
                        <a:t>단지아파트</a:t>
                      </a:r>
                      <a:endParaRPr lang="ko-KR" altLang="en-US" sz="1600" b="1" i="0" u="none" strike="noStrike" dirty="0">
                        <a:solidFill>
                          <a:schemeClr val="tx1"/>
                        </a:solidFill>
                        <a:effectLst/>
                        <a:latin typeface="맑은 고딕"/>
                      </a:endParaRPr>
                    </a:p>
                  </a:txBody>
                  <a:tcPr marL="14288" marR="14288" marT="14288" marB="0" anchor="ctr"/>
                </a:tc>
                <a:tc>
                  <a:txBody>
                    <a:bodyPr/>
                    <a:lstStyle/>
                    <a:p>
                      <a:pPr algn="l" fontAlgn="ctr">
                        <a:lnSpc>
                          <a:spcPct val="100000"/>
                        </a:lnSpc>
                      </a:pPr>
                      <a:endParaRPr lang="ko-KR" altLang="en-US" sz="1600" b="1" i="0" u="none" strike="noStrike" dirty="0">
                        <a:solidFill>
                          <a:schemeClr val="tx1"/>
                        </a:solidFill>
                        <a:effectLst/>
                        <a:latin typeface="맑은 고딕"/>
                      </a:endParaRPr>
                    </a:p>
                  </a:txBody>
                  <a:tcPr marL="14288" marR="14288" marT="14288" marB="0" anchor="ctr"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ctr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600" b="1" i="0" u="none" strike="noStrike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</a:rPr>
                        <a:t>IP</a:t>
                      </a:r>
                      <a:r>
                        <a:rPr lang="ko-KR" altLang="en-US" sz="1600" b="1" i="0" u="none" strike="noStrike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</a:rPr>
                        <a:t>네트워크 </a:t>
                      </a:r>
                      <a:r>
                        <a:rPr lang="en-US" altLang="ko-KR" sz="1600" b="1" i="0" u="none" strike="noStrike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</a:rPr>
                        <a:t>CCTV</a:t>
                      </a:r>
                      <a:r>
                        <a:rPr lang="en-US" altLang="ko-KR" sz="1600" b="1" i="0" u="none" strike="noStrike" baseline="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</a:rPr>
                        <a:t> </a:t>
                      </a:r>
                      <a:r>
                        <a:rPr lang="ko-KR" altLang="en-US" sz="1600" b="1" i="0" u="none" strike="noStrike" baseline="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</a:rPr>
                        <a:t>설치공사 설계</a:t>
                      </a:r>
                      <a:r>
                        <a:rPr lang="en-US" altLang="ko-KR" sz="1600" b="1" i="0" u="none" strike="noStrike" baseline="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</a:rPr>
                        <a:t>/</a:t>
                      </a:r>
                      <a:r>
                        <a:rPr lang="ko-KR" altLang="en-US" sz="1600" b="1" i="0" u="none" strike="noStrike" baseline="0" dirty="0" err="1" smtClean="0">
                          <a:solidFill>
                            <a:schemeClr val="tx1"/>
                          </a:solidFill>
                          <a:effectLst/>
                          <a:latin typeface="+mn-lt"/>
                        </a:rPr>
                        <a:t>감리용역</a:t>
                      </a:r>
                      <a:endParaRPr lang="ko-KR" altLang="en-US" sz="1600" b="1" i="0" u="none" strike="noStrike" dirty="0" smtClean="0">
                        <a:solidFill>
                          <a:schemeClr val="tx1"/>
                        </a:solidFill>
                        <a:effectLst/>
                        <a:latin typeface="+mn-lt"/>
                      </a:endParaRPr>
                    </a:p>
                  </a:txBody>
                  <a:tcPr marL="14288" marR="14288" marT="14288" marB="0" anchor="ctr"/>
                </a:tc>
                <a:tc>
                  <a:txBody>
                    <a:bodyPr/>
                    <a:lstStyle/>
                    <a:p>
                      <a:pPr algn="r" fontAlgn="ctr">
                        <a:lnSpc>
                          <a:spcPct val="100000"/>
                        </a:lnSpc>
                      </a:pPr>
                      <a:r>
                        <a:rPr lang="en-US" altLang="ko-KR" sz="1600" b="1" i="0" u="none" strike="noStrike" dirty="0" smtClean="0">
                          <a:solidFill>
                            <a:srgbClr val="C00000"/>
                          </a:solidFill>
                          <a:effectLst/>
                          <a:latin typeface="+mn-lt"/>
                        </a:rPr>
                        <a:t> 2550</a:t>
                      </a:r>
                      <a:r>
                        <a:rPr lang="ko-KR" altLang="en-US" sz="1600" b="1" i="0" u="none" strike="noStrike" dirty="0" smtClean="0">
                          <a:solidFill>
                            <a:srgbClr val="C00000"/>
                          </a:solidFill>
                          <a:effectLst/>
                          <a:latin typeface="+mn-lt"/>
                        </a:rPr>
                        <a:t>세대</a:t>
                      </a:r>
                      <a:endParaRPr lang="ko-KR" altLang="en-US" sz="1600" b="1" i="0" u="none" strike="noStrike" dirty="0">
                        <a:solidFill>
                          <a:schemeClr val="tx1"/>
                        </a:solidFill>
                        <a:effectLst/>
                        <a:latin typeface="맑은 고딕"/>
                      </a:endParaRPr>
                    </a:p>
                  </a:txBody>
                  <a:tcPr marL="14288" marR="14288" marT="14288" marB="0" anchor="ctr"/>
                </a:tc>
                <a:extLst>
                  <a:ext uri="{0D108BD9-81ED-4DB2-BD59-A6C34878D82A}">
                    <a16:rowId xmlns:a16="http://schemas.microsoft.com/office/drawing/2014/main" val="2403801606"/>
                  </a:ext>
                </a:extLst>
              </a:tr>
            </a:tbl>
          </a:graphicData>
        </a:graphic>
      </p:graphicFrame>
      <p:graphicFrame>
        <p:nvGraphicFramePr>
          <p:cNvPr id="22" name="표 21"/>
          <p:cNvGraphicFramePr>
            <a:graphicFrameLocks noGrp="1"/>
          </p:cNvGraphicFramePr>
          <p:nvPr>
            <p:extLst/>
          </p:nvPr>
        </p:nvGraphicFramePr>
        <p:xfrm>
          <a:off x="635924" y="7353593"/>
          <a:ext cx="12319868" cy="563606"/>
        </p:xfrm>
        <a:graphic>
          <a:graphicData uri="http://schemas.openxmlformats.org/drawingml/2006/table">
            <a:tbl>
              <a:tblPr>
                <a:tableStyleId>{B301B821-A1FF-4177-AEE7-76D212191A09}</a:tableStyleId>
              </a:tblPr>
              <a:tblGrid>
                <a:gridCol w="2836245">
                  <a:extLst>
                    <a:ext uri="{9D8B030D-6E8A-4147-A177-3AD203B41FA5}">
                      <a16:colId xmlns:a16="http://schemas.microsoft.com/office/drawing/2014/main" val="3321698357"/>
                    </a:ext>
                  </a:extLst>
                </a:gridCol>
                <a:gridCol w="1620180">
                  <a:extLst>
                    <a:ext uri="{9D8B030D-6E8A-4147-A177-3AD203B41FA5}">
                      <a16:colId xmlns:a16="http://schemas.microsoft.com/office/drawing/2014/main" val="1595785708"/>
                    </a:ext>
                  </a:extLst>
                </a:gridCol>
                <a:gridCol w="6048672">
                  <a:extLst>
                    <a:ext uri="{9D8B030D-6E8A-4147-A177-3AD203B41FA5}">
                      <a16:colId xmlns:a16="http://schemas.microsoft.com/office/drawing/2014/main" val="2989887336"/>
                    </a:ext>
                  </a:extLst>
                </a:gridCol>
                <a:gridCol w="1814771">
                  <a:extLst>
                    <a:ext uri="{9D8B030D-6E8A-4147-A177-3AD203B41FA5}">
                      <a16:colId xmlns:a16="http://schemas.microsoft.com/office/drawing/2014/main" val="1023522381"/>
                    </a:ext>
                  </a:extLst>
                </a:gridCol>
              </a:tblGrid>
              <a:tr h="563606">
                <a:tc>
                  <a:txBody>
                    <a:bodyPr/>
                    <a:lstStyle/>
                    <a:p>
                      <a:pPr algn="l" fontAlgn="ctr">
                        <a:lnSpc>
                          <a:spcPct val="100000"/>
                        </a:lnSpc>
                      </a:pPr>
                      <a:r>
                        <a:rPr lang="ko-KR" altLang="en-US" sz="1600" b="1" i="0" u="none" strike="noStrike" dirty="0" err="1" smtClean="0">
                          <a:solidFill>
                            <a:schemeClr val="tx1"/>
                          </a:solidFill>
                          <a:effectLst/>
                          <a:latin typeface="맑은 고딕"/>
                        </a:rPr>
                        <a:t>개봉푸르지오아파트</a:t>
                      </a:r>
                      <a:endParaRPr lang="ko-KR" altLang="en-US" sz="1600" b="1" i="0" u="none" strike="noStrike" dirty="0">
                        <a:solidFill>
                          <a:schemeClr val="tx1"/>
                        </a:solidFill>
                        <a:effectLst/>
                        <a:latin typeface="맑은 고딕"/>
                      </a:endParaRPr>
                    </a:p>
                  </a:txBody>
                  <a:tcPr marL="14288" marR="14288" marT="14288" marB="0" anchor="ctr"/>
                </a:tc>
                <a:tc>
                  <a:txBody>
                    <a:bodyPr/>
                    <a:lstStyle/>
                    <a:p>
                      <a:pPr algn="l" fontAlgn="ctr">
                        <a:lnSpc>
                          <a:spcPct val="100000"/>
                        </a:lnSpc>
                      </a:pPr>
                      <a:endParaRPr lang="ko-KR" altLang="en-US" sz="1600" b="1" i="0" u="none" strike="noStrike" dirty="0">
                        <a:solidFill>
                          <a:schemeClr val="tx1"/>
                        </a:solidFill>
                        <a:effectLst/>
                        <a:latin typeface="맑은 고딕"/>
                      </a:endParaRPr>
                    </a:p>
                  </a:txBody>
                  <a:tcPr marL="14288" marR="14288" marT="14288" marB="0" anchor="ctr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ctr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600" b="1" i="0" u="none" strike="noStrike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</a:rPr>
                        <a:t>IP</a:t>
                      </a:r>
                      <a:r>
                        <a:rPr lang="ko-KR" altLang="en-US" sz="1600" b="1" i="0" u="none" strike="noStrike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</a:rPr>
                        <a:t>네트워크 </a:t>
                      </a:r>
                      <a:r>
                        <a:rPr lang="en-US" altLang="ko-KR" sz="1600" b="1" i="0" u="none" strike="noStrike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</a:rPr>
                        <a:t>CCTV</a:t>
                      </a:r>
                      <a:r>
                        <a:rPr lang="en-US" altLang="ko-KR" sz="1600" b="1" i="0" u="none" strike="noStrike" baseline="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</a:rPr>
                        <a:t> </a:t>
                      </a:r>
                      <a:r>
                        <a:rPr lang="ko-KR" altLang="en-US" sz="1600" b="1" i="0" u="none" strike="noStrike" baseline="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</a:rPr>
                        <a:t>설치공사 설계</a:t>
                      </a:r>
                      <a:r>
                        <a:rPr lang="en-US" altLang="ko-KR" sz="1600" b="1" i="0" u="none" strike="noStrike" baseline="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</a:rPr>
                        <a:t>/</a:t>
                      </a:r>
                      <a:r>
                        <a:rPr lang="ko-KR" altLang="en-US" sz="1600" b="1" i="0" u="none" strike="noStrike" baseline="0" dirty="0" err="1" smtClean="0">
                          <a:solidFill>
                            <a:schemeClr val="tx1"/>
                          </a:solidFill>
                          <a:effectLst/>
                          <a:latin typeface="+mn-lt"/>
                        </a:rPr>
                        <a:t>감리용역</a:t>
                      </a:r>
                      <a:endParaRPr lang="ko-KR" altLang="en-US" sz="1600" b="1" i="0" u="none" strike="noStrike" dirty="0" smtClean="0">
                        <a:solidFill>
                          <a:schemeClr val="tx1"/>
                        </a:solidFill>
                        <a:effectLst/>
                        <a:latin typeface="+mn-lt"/>
                      </a:endParaRPr>
                    </a:p>
                  </a:txBody>
                  <a:tcPr marL="14288" marR="14288" marT="14288" marB="0" anchor="ctr"/>
                </a:tc>
                <a:tc>
                  <a:txBody>
                    <a:bodyPr/>
                    <a:lstStyle/>
                    <a:p>
                      <a:pPr algn="r" fontAlgn="ctr">
                        <a:lnSpc>
                          <a:spcPct val="100000"/>
                        </a:lnSpc>
                      </a:pPr>
                      <a:r>
                        <a:rPr lang="en-US" altLang="ko-KR" sz="1600" b="1" i="0" u="none" strike="noStrike" dirty="0" smtClean="0">
                          <a:solidFill>
                            <a:schemeClr val="tx1"/>
                          </a:solidFill>
                          <a:effectLst/>
                          <a:latin typeface="맑은 고딕"/>
                        </a:rPr>
                        <a:t>978</a:t>
                      </a:r>
                      <a:r>
                        <a:rPr lang="ko-KR" altLang="en-US" sz="1600" b="1" i="0" u="none" strike="noStrike" dirty="0" smtClean="0">
                          <a:solidFill>
                            <a:schemeClr val="tx1"/>
                          </a:solidFill>
                          <a:effectLst/>
                          <a:latin typeface="맑은 고딕"/>
                        </a:rPr>
                        <a:t>세대</a:t>
                      </a:r>
                      <a:endParaRPr lang="ko-KR" altLang="en-US" sz="1600" b="1" i="0" u="none" strike="noStrike" dirty="0">
                        <a:solidFill>
                          <a:schemeClr val="tx1"/>
                        </a:solidFill>
                        <a:effectLst/>
                        <a:latin typeface="맑은 고딕"/>
                      </a:endParaRPr>
                    </a:p>
                  </a:txBody>
                  <a:tcPr marL="14288" marR="14288" marT="14288" marB="0" anchor="ctr"/>
                </a:tc>
                <a:extLst>
                  <a:ext uri="{0D108BD9-81ED-4DB2-BD59-A6C34878D82A}">
                    <a16:rowId xmlns:a16="http://schemas.microsoft.com/office/drawing/2014/main" val="911659660"/>
                  </a:ext>
                </a:extLst>
              </a:tr>
            </a:tbl>
          </a:graphicData>
        </a:graphic>
      </p:graphicFrame>
      <p:graphicFrame>
        <p:nvGraphicFramePr>
          <p:cNvPr id="23" name="표 22"/>
          <p:cNvGraphicFramePr>
            <a:graphicFrameLocks noGrp="1"/>
          </p:cNvGraphicFramePr>
          <p:nvPr>
            <p:extLst/>
          </p:nvPr>
        </p:nvGraphicFramePr>
        <p:xfrm>
          <a:off x="635923" y="7917198"/>
          <a:ext cx="12319868" cy="1127212"/>
        </p:xfrm>
        <a:graphic>
          <a:graphicData uri="http://schemas.openxmlformats.org/drawingml/2006/table">
            <a:tbl>
              <a:tblPr>
                <a:tableStyleId>{B301B821-A1FF-4177-AEE7-76D212191A09}</a:tableStyleId>
              </a:tblPr>
              <a:tblGrid>
                <a:gridCol w="2836245">
                  <a:extLst>
                    <a:ext uri="{9D8B030D-6E8A-4147-A177-3AD203B41FA5}">
                      <a16:colId xmlns:a16="http://schemas.microsoft.com/office/drawing/2014/main" val="943599529"/>
                    </a:ext>
                  </a:extLst>
                </a:gridCol>
                <a:gridCol w="1620180">
                  <a:extLst>
                    <a:ext uri="{9D8B030D-6E8A-4147-A177-3AD203B41FA5}">
                      <a16:colId xmlns:a16="http://schemas.microsoft.com/office/drawing/2014/main" val="2474307982"/>
                    </a:ext>
                  </a:extLst>
                </a:gridCol>
                <a:gridCol w="6048672">
                  <a:extLst>
                    <a:ext uri="{9D8B030D-6E8A-4147-A177-3AD203B41FA5}">
                      <a16:colId xmlns:a16="http://schemas.microsoft.com/office/drawing/2014/main" val="364509865"/>
                    </a:ext>
                  </a:extLst>
                </a:gridCol>
                <a:gridCol w="1814771">
                  <a:extLst>
                    <a:ext uri="{9D8B030D-6E8A-4147-A177-3AD203B41FA5}">
                      <a16:colId xmlns:a16="http://schemas.microsoft.com/office/drawing/2014/main" val="2006243889"/>
                    </a:ext>
                  </a:extLst>
                </a:gridCol>
              </a:tblGrid>
              <a:tr h="563606">
                <a:tc>
                  <a:txBody>
                    <a:bodyPr/>
                    <a:lstStyle/>
                    <a:p>
                      <a:pPr algn="l" fontAlgn="ctr">
                        <a:lnSpc>
                          <a:spcPct val="100000"/>
                        </a:lnSpc>
                      </a:pPr>
                      <a:r>
                        <a:rPr lang="ko-KR" altLang="en-US" sz="1600" b="1" i="0" u="none" strike="noStrike" dirty="0" smtClean="0">
                          <a:solidFill>
                            <a:schemeClr val="tx1"/>
                          </a:solidFill>
                          <a:effectLst/>
                          <a:latin typeface="맑은 고딕"/>
                        </a:rPr>
                        <a:t>불로동부아파트</a:t>
                      </a:r>
                      <a:endParaRPr lang="ko-KR" altLang="en-US" sz="1600" b="1" i="0" u="none" strike="noStrike" dirty="0">
                        <a:solidFill>
                          <a:schemeClr val="tx1"/>
                        </a:solidFill>
                        <a:effectLst/>
                        <a:latin typeface="맑은 고딕"/>
                      </a:endParaRPr>
                    </a:p>
                  </a:txBody>
                  <a:tcPr marL="14288" marR="14288" marT="14288" marB="0" anchor="ctr"/>
                </a:tc>
                <a:tc>
                  <a:txBody>
                    <a:bodyPr/>
                    <a:lstStyle/>
                    <a:p>
                      <a:pPr algn="l" fontAlgn="ctr">
                        <a:lnSpc>
                          <a:spcPct val="100000"/>
                        </a:lnSpc>
                      </a:pPr>
                      <a:endParaRPr lang="ko-KR" altLang="en-US" sz="1600" b="1" i="0" u="none" strike="noStrike" dirty="0">
                        <a:solidFill>
                          <a:schemeClr val="tx1"/>
                        </a:solidFill>
                        <a:effectLst/>
                        <a:latin typeface="맑은 고딕"/>
                      </a:endParaRPr>
                    </a:p>
                  </a:txBody>
                  <a:tcPr marL="14288" marR="14288" marT="14288" marB="0" anchor="ctr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ctr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600" b="1" i="0" u="none" strike="noStrike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</a:rPr>
                        <a:t>IP</a:t>
                      </a:r>
                      <a:r>
                        <a:rPr lang="ko-KR" altLang="en-US" sz="1600" b="1" i="0" u="none" strike="noStrike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</a:rPr>
                        <a:t>네트워크 </a:t>
                      </a:r>
                      <a:r>
                        <a:rPr lang="en-US" altLang="ko-KR" sz="1600" b="1" i="0" u="none" strike="noStrike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</a:rPr>
                        <a:t>CCTV</a:t>
                      </a:r>
                      <a:r>
                        <a:rPr lang="en-US" altLang="ko-KR" sz="1600" b="1" i="0" u="none" strike="noStrike" baseline="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</a:rPr>
                        <a:t> </a:t>
                      </a:r>
                      <a:r>
                        <a:rPr lang="ko-KR" altLang="en-US" sz="1600" b="1" i="0" u="none" strike="noStrike" baseline="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</a:rPr>
                        <a:t>설치공사 설계</a:t>
                      </a:r>
                      <a:r>
                        <a:rPr lang="en-US" altLang="ko-KR" sz="1600" b="1" i="0" u="none" strike="noStrike" baseline="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</a:rPr>
                        <a:t>/</a:t>
                      </a:r>
                      <a:r>
                        <a:rPr lang="ko-KR" altLang="en-US" sz="1600" b="1" i="0" u="none" strike="noStrike" baseline="0" dirty="0" err="1" smtClean="0">
                          <a:solidFill>
                            <a:schemeClr val="tx1"/>
                          </a:solidFill>
                          <a:effectLst/>
                          <a:latin typeface="+mn-lt"/>
                        </a:rPr>
                        <a:t>감리용역</a:t>
                      </a:r>
                      <a:endParaRPr lang="ko-KR" altLang="en-US" sz="1600" b="1" i="0" u="none" strike="noStrike" dirty="0" smtClean="0">
                        <a:solidFill>
                          <a:schemeClr val="tx1"/>
                        </a:solidFill>
                        <a:effectLst/>
                        <a:latin typeface="+mn-lt"/>
                      </a:endParaRPr>
                    </a:p>
                  </a:txBody>
                  <a:tcPr marL="14288" marR="14288" marT="14288" marB="0" anchor="ctr"/>
                </a:tc>
                <a:tc>
                  <a:txBody>
                    <a:bodyPr/>
                    <a:lstStyle/>
                    <a:p>
                      <a:pPr algn="r" fontAlgn="ctr">
                        <a:lnSpc>
                          <a:spcPct val="100000"/>
                        </a:lnSpc>
                      </a:pPr>
                      <a:r>
                        <a:rPr lang="en-US" altLang="ko-KR" sz="1600" b="1" i="0" u="none" strike="noStrike" dirty="0" smtClean="0">
                          <a:solidFill>
                            <a:schemeClr val="tx1"/>
                          </a:solidFill>
                          <a:effectLst/>
                          <a:latin typeface="맑은 고딕"/>
                        </a:rPr>
                        <a:t>534</a:t>
                      </a:r>
                      <a:r>
                        <a:rPr lang="ko-KR" altLang="en-US" sz="1600" b="1" i="0" u="none" strike="noStrike" dirty="0" smtClean="0">
                          <a:solidFill>
                            <a:schemeClr val="tx1"/>
                          </a:solidFill>
                          <a:effectLst/>
                          <a:latin typeface="맑은 고딕"/>
                        </a:rPr>
                        <a:t>세대</a:t>
                      </a:r>
                      <a:endParaRPr lang="ko-KR" altLang="en-US" sz="1600" b="1" i="0" u="none" strike="noStrike" dirty="0">
                        <a:solidFill>
                          <a:schemeClr val="tx1"/>
                        </a:solidFill>
                        <a:effectLst/>
                        <a:latin typeface="맑은 고딕"/>
                      </a:endParaRPr>
                    </a:p>
                  </a:txBody>
                  <a:tcPr marL="14288" marR="14288" marT="14288" marB="0" anchor="ctr"/>
                </a:tc>
                <a:extLst>
                  <a:ext uri="{0D108BD9-81ED-4DB2-BD59-A6C34878D82A}">
                    <a16:rowId xmlns:a16="http://schemas.microsoft.com/office/drawing/2014/main" val="2879072927"/>
                  </a:ext>
                </a:extLst>
              </a:tr>
              <a:tr h="563606">
                <a:tc>
                  <a:txBody>
                    <a:bodyPr/>
                    <a:lstStyle/>
                    <a:p>
                      <a:pPr algn="l" fontAlgn="ctr">
                        <a:lnSpc>
                          <a:spcPct val="100000"/>
                        </a:lnSpc>
                      </a:pPr>
                      <a:r>
                        <a:rPr lang="ko-KR" altLang="en-US" sz="1600" b="1" i="0" u="none" strike="noStrike" dirty="0" err="1" smtClean="0">
                          <a:solidFill>
                            <a:schemeClr val="tx1"/>
                          </a:solidFill>
                          <a:effectLst/>
                          <a:latin typeface="맑은 고딕"/>
                        </a:rPr>
                        <a:t>다정한마을</a:t>
                      </a:r>
                      <a:r>
                        <a:rPr lang="ko-KR" altLang="en-US" sz="1600" b="1" i="0" u="none" strike="noStrike" dirty="0" smtClean="0">
                          <a:solidFill>
                            <a:schemeClr val="tx1"/>
                          </a:solidFill>
                          <a:effectLst/>
                          <a:latin typeface="맑은 고딕"/>
                        </a:rPr>
                        <a:t> </a:t>
                      </a:r>
                      <a:r>
                        <a:rPr lang="ko-KR" altLang="en-US" sz="1600" b="1" i="0" u="none" strike="noStrike" dirty="0" err="1" smtClean="0">
                          <a:solidFill>
                            <a:schemeClr val="tx1"/>
                          </a:solidFill>
                          <a:effectLst/>
                          <a:latin typeface="맑은 고딕"/>
                        </a:rPr>
                        <a:t>경남아너스빌</a:t>
                      </a:r>
                      <a:endParaRPr lang="ko-KR" altLang="en-US" sz="1600" b="1" i="0" u="none" strike="noStrike" dirty="0">
                        <a:solidFill>
                          <a:schemeClr val="tx1"/>
                        </a:solidFill>
                        <a:effectLst/>
                        <a:latin typeface="맑은 고딕"/>
                      </a:endParaRPr>
                    </a:p>
                  </a:txBody>
                  <a:tcPr marL="14288" marR="14288" marT="14288" marB="0" anchor="ctr"/>
                </a:tc>
                <a:tc>
                  <a:txBody>
                    <a:bodyPr/>
                    <a:lstStyle/>
                    <a:p>
                      <a:pPr algn="l" fontAlgn="ctr">
                        <a:lnSpc>
                          <a:spcPct val="100000"/>
                        </a:lnSpc>
                      </a:pPr>
                      <a:endParaRPr lang="ko-KR" altLang="en-US" sz="1600" b="1" i="0" u="none" strike="noStrike" dirty="0">
                        <a:solidFill>
                          <a:schemeClr val="tx1"/>
                        </a:solidFill>
                        <a:effectLst/>
                        <a:latin typeface="맑은 고딕"/>
                      </a:endParaRPr>
                    </a:p>
                  </a:txBody>
                  <a:tcPr marL="14288" marR="14288" marT="14288" marB="0" anchor="ctr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ctr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600" b="1" i="0" u="none" strike="noStrike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</a:rPr>
                        <a:t>IP</a:t>
                      </a:r>
                      <a:r>
                        <a:rPr lang="ko-KR" altLang="en-US" sz="1600" b="1" i="0" u="none" strike="noStrike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</a:rPr>
                        <a:t>네트워크 </a:t>
                      </a:r>
                      <a:r>
                        <a:rPr lang="en-US" altLang="ko-KR" sz="1600" b="1" i="0" u="none" strike="noStrike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</a:rPr>
                        <a:t>CCTV</a:t>
                      </a:r>
                      <a:r>
                        <a:rPr lang="en-US" altLang="ko-KR" sz="1600" b="1" i="0" u="none" strike="noStrike" baseline="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</a:rPr>
                        <a:t> </a:t>
                      </a:r>
                      <a:r>
                        <a:rPr lang="ko-KR" altLang="en-US" sz="1600" b="1" i="0" u="none" strike="noStrike" baseline="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</a:rPr>
                        <a:t>설치공사 설계</a:t>
                      </a:r>
                      <a:r>
                        <a:rPr lang="en-US" altLang="ko-KR" sz="1600" b="1" i="0" u="none" strike="noStrike" baseline="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</a:rPr>
                        <a:t>/</a:t>
                      </a:r>
                      <a:r>
                        <a:rPr lang="ko-KR" altLang="en-US" sz="1600" b="1" i="0" u="none" strike="noStrike" baseline="0" dirty="0" err="1" smtClean="0">
                          <a:solidFill>
                            <a:schemeClr val="tx1"/>
                          </a:solidFill>
                          <a:effectLst/>
                          <a:latin typeface="+mn-lt"/>
                        </a:rPr>
                        <a:t>감리용역</a:t>
                      </a:r>
                      <a:endParaRPr lang="ko-KR" altLang="en-US" sz="1600" b="1" i="0" u="none" strike="noStrike" dirty="0" smtClean="0">
                        <a:solidFill>
                          <a:schemeClr val="tx1"/>
                        </a:solidFill>
                        <a:effectLst/>
                        <a:latin typeface="+mn-lt"/>
                      </a:endParaRPr>
                    </a:p>
                  </a:txBody>
                  <a:tcPr marL="14288" marR="14288" marT="14288" marB="0" anchor="ctr"/>
                </a:tc>
                <a:tc>
                  <a:txBody>
                    <a:bodyPr/>
                    <a:lstStyle/>
                    <a:p>
                      <a:pPr algn="r" fontAlgn="ctr">
                        <a:lnSpc>
                          <a:spcPct val="100000"/>
                        </a:lnSpc>
                      </a:pPr>
                      <a:r>
                        <a:rPr lang="en-US" altLang="ko-KR" sz="1600" b="1" i="0" u="none" strike="noStrike" dirty="0" smtClean="0">
                          <a:solidFill>
                            <a:schemeClr val="tx1"/>
                          </a:solidFill>
                          <a:effectLst/>
                          <a:latin typeface="맑은 고딕"/>
                        </a:rPr>
                        <a:t>588</a:t>
                      </a:r>
                      <a:r>
                        <a:rPr lang="ko-KR" altLang="en-US" sz="1600" b="1" i="0" u="none" strike="noStrike" dirty="0" smtClean="0">
                          <a:solidFill>
                            <a:schemeClr val="tx1"/>
                          </a:solidFill>
                          <a:effectLst/>
                          <a:latin typeface="맑은 고딕"/>
                        </a:rPr>
                        <a:t>세대</a:t>
                      </a:r>
                      <a:endParaRPr lang="ko-KR" altLang="en-US" sz="1600" b="1" i="0" u="none" strike="noStrike" dirty="0">
                        <a:solidFill>
                          <a:schemeClr val="tx1"/>
                        </a:solidFill>
                        <a:effectLst/>
                        <a:latin typeface="맑은 고딕"/>
                      </a:endParaRPr>
                    </a:p>
                  </a:txBody>
                  <a:tcPr marL="14288" marR="14288" marT="14288" marB="0" anchor="ctr"/>
                </a:tc>
                <a:extLst>
                  <a:ext uri="{0D108BD9-81ED-4DB2-BD59-A6C34878D82A}">
                    <a16:rowId xmlns:a16="http://schemas.microsoft.com/office/drawing/2014/main" val="1498362883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50118316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prism isContent="1"/>
      </p:transition>
    </mc:Choice>
    <mc:Fallback xmlns="">
      <p:transition spd="slow">
        <p:fade/>
      </p:transition>
    </mc:Fallback>
  </mc:AlternateContent>
</p:sld>
</file>

<file path=ppt/theme/theme1.xml><?xml version="1.0" encoding="utf-8"?>
<a:theme xmlns:a="http://schemas.openxmlformats.org/drawingml/2006/main" name="3_디자인 사용자 지정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1_디자인 사용자 지정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맑은 고딕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맑은 고딕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2_디자인 사용자 지정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맑은 고딕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맑은 고딕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4.xml><?xml version="1.0" encoding="utf-8"?>
<a:theme xmlns:a="http://schemas.openxmlformats.org/drawingml/2006/main" name="4_디자인 사용자 지정">
  <a:themeElements>
    <a:clrScheme name="Office 테마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테마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테마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5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맑은 고딕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맑은 고딕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TM04033921[[fn=다마스크]]</Template>
  <TotalTime>2540</TotalTime>
  <Words>1063</Words>
  <Application>Microsoft Office PowerPoint</Application>
  <PresentationFormat>사용자 지정</PresentationFormat>
  <Paragraphs>280</Paragraphs>
  <Slides>14</Slides>
  <Notes>0</Notes>
  <HiddenSlides>0</HiddenSlides>
  <MMClips>0</MMClips>
  <ScaleCrop>false</ScaleCrop>
  <HeadingPairs>
    <vt:vector size="6" baseType="variant">
      <vt:variant>
        <vt:lpstr>사용한 글꼴</vt:lpstr>
      </vt:variant>
      <vt:variant>
        <vt:i4>10</vt:i4>
      </vt:variant>
      <vt:variant>
        <vt:lpstr>테마</vt:lpstr>
      </vt:variant>
      <vt:variant>
        <vt:i4>4</vt:i4>
      </vt:variant>
      <vt:variant>
        <vt:lpstr>슬라이드 제목</vt:lpstr>
      </vt:variant>
      <vt:variant>
        <vt:i4>14</vt:i4>
      </vt:variant>
    </vt:vector>
  </HeadingPairs>
  <TitlesOfParts>
    <vt:vector size="28" baseType="lpstr">
      <vt:lpstr>KoPub돋움체 Bold</vt:lpstr>
      <vt:lpstr>경기천년제목 Bold</vt:lpstr>
      <vt:lpstr>경기천년제목V Bold</vt:lpstr>
      <vt:lpstr>굴림</vt:lpstr>
      <vt:lpstr>맑은 고딕</vt:lpstr>
      <vt:lpstr>바탕</vt:lpstr>
      <vt:lpstr>한양신명조</vt:lpstr>
      <vt:lpstr>Arial</vt:lpstr>
      <vt:lpstr>Calibri</vt:lpstr>
      <vt:lpstr>Calibri Light</vt:lpstr>
      <vt:lpstr>3_디자인 사용자 지정</vt:lpstr>
      <vt:lpstr>1_디자인 사용자 지정</vt:lpstr>
      <vt:lpstr>2_디자인 사용자 지정</vt:lpstr>
      <vt:lpstr>4_디자인 사용자 지정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</vt:vector>
  </TitlesOfParts>
  <Company>(주)와치캠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프레젠테이션</dc:title>
  <dc:creator>박수인</dc:creator>
  <cp:lastModifiedBy>Windows 사용자</cp:lastModifiedBy>
  <cp:revision>190</cp:revision>
  <dcterms:created xsi:type="dcterms:W3CDTF">2020-12-21T05:33:01Z</dcterms:created>
  <dcterms:modified xsi:type="dcterms:W3CDTF">2022-03-30T06:52:01Z</dcterms:modified>
</cp:coreProperties>
</file>