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3" r:id="rId2"/>
    <p:sldMasterId id="2147483665" r:id="rId3"/>
    <p:sldMasterId id="2147483669" r:id="rId4"/>
  </p:sldMasterIdLst>
  <p:notesMasterIdLst>
    <p:notesMasterId r:id="rId10"/>
  </p:notesMasterIdLst>
  <p:sldIdLst>
    <p:sldId id="278" r:id="rId5"/>
    <p:sldId id="885" r:id="rId6"/>
    <p:sldId id="886" r:id="rId7"/>
    <p:sldId id="888" r:id="rId8"/>
    <p:sldId id="889" r:id="rId9"/>
  </p:sldIdLst>
  <p:sldSz cx="13716000" cy="10287000"/>
  <p:notesSz cx="10287000" cy="1828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669"/>
    <a:srgbClr val="FEFEFE"/>
    <a:srgbClr val="3A6090"/>
    <a:srgbClr val="595959"/>
    <a:srgbClr val="A685F8"/>
    <a:srgbClr val="946BF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180" autoAdjust="0"/>
    <p:restoredTop sz="94660"/>
  </p:normalViewPr>
  <p:slideViewPr>
    <p:cSldViewPr>
      <p:cViewPr varScale="1">
        <p:scale>
          <a:sx n="60" d="100"/>
          <a:sy n="60" d="100"/>
        </p:scale>
        <p:origin x="1098" y="72"/>
      </p:cViewPr>
      <p:guideLst>
        <p:guide orient="horz" pos="216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4">
  <dgm:title val=""/>
  <dgm:desc val=""/>
  <dgm:catLst>
    <dgm:cat type="accent5" pri="11400"/>
  </dgm:catLst>
  <dgm:styleLbl name="node0">
    <dgm:fillClrLst meth="cycle">
      <a:schemeClr val="accent5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5">
        <a:shade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5">
        <a:shade val="50000"/>
      </a:schemeClr>
      <a:schemeClr val="accent5">
        <a:tint val="55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5">
        <a:shade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5">
        <a:shade val="80000"/>
        <a:alpha val="50000"/>
      </a:schemeClr>
      <a:schemeClr val="accent5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5">
        <a:shade val="90000"/>
      </a:schemeClr>
      <a:schemeClr val="accent5">
        <a:tint val="50000"/>
      </a:schemeClr>
    </dgm:fillClrLst>
    <dgm:linClrLst meth="cycle">
      <a:schemeClr val="accent5">
        <a:shade val="90000"/>
      </a:schemeClr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5">
        <a:shade val="50000"/>
      </a:schemeClr>
      <a:schemeClr val="accent5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55000"/>
      </a:schemeClr>
    </dgm:fillClrLst>
    <dgm:linClrLst meth="repeat">
      <a:schemeClr val="accent5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55000"/>
      </a:schemeClr>
    </dgm:fillClrLst>
    <dgm:linClrLst meth="repeat">
      <a:schemeClr val="accent5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55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32C6D5E-A340-4BF6-AA9D-531F5EC43653}" type="doc">
      <dgm:prSet loTypeId="urn:microsoft.com/office/officeart/2005/8/layout/process5" loCatId="process" qsTypeId="urn:microsoft.com/office/officeart/2005/8/quickstyle/simple1" qsCatId="simple" csTypeId="urn:microsoft.com/office/officeart/2005/8/colors/accent5_4" csCatId="accent5" phldr="1"/>
      <dgm:spPr/>
      <dgm:t>
        <a:bodyPr/>
        <a:lstStyle/>
        <a:p>
          <a:pPr latinLnBrk="1"/>
          <a:endParaRPr lang="ko-KR" altLang="en-US"/>
        </a:p>
      </dgm:t>
    </dgm:pt>
    <dgm:pt modelId="{B186ABBC-6C79-4197-B0D6-016726B5EB8F}">
      <dgm:prSet phldrT="[텍스트]" custT="1"/>
      <dgm:spPr/>
      <dgm:t>
        <a:bodyPr/>
        <a:lstStyle/>
        <a:p>
          <a:pPr latinLnBrk="1"/>
          <a:r>
            <a:rPr lang="ko-KR" altLang="en-US" sz="2000" b="0" dirty="0">
              <a:latin typeface="서울남산 장체B" panose="02020603020101020101" pitchFamily="18" charset="-127"/>
              <a:ea typeface="서울남산 장체B" panose="02020603020101020101" pitchFamily="18" charset="-127"/>
            </a:rPr>
            <a:t>제품 선정</a:t>
          </a:r>
        </a:p>
      </dgm:t>
    </dgm:pt>
    <dgm:pt modelId="{C1C4B278-0A96-42FB-A011-4723B29B36F1}" type="parTrans" cxnId="{C44F1550-A760-4575-BDF5-201797F985E8}">
      <dgm:prSet/>
      <dgm:spPr/>
      <dgm:t>
        <a:bodyPr/>
        <a:lstStyle/>
        <a:p>
          <a:pPr latinLnBrk="1"/>
          <a:endParaRPr lang="ko-KR" altLang="en-US" sz="1100" b="0">
            <a:latin typeface="나눔스퀘어" panose="020B0600000101010101" pitchFamily="50" charset="-127"/>
            <a:ea typeface="나눔스퀘어" panose="020B0600000101010101" pitchFamily="50" charset="-127"/>
          </a:endParaRPr>
        </a:p>
      </dgm:t>
    </dgm:pt>
    <dgm:pt modelId="{2FEB1823-1E4C-40DD-A821-C0F93A26E749}" type="sibTrans" cxnId="{C44F1550-A760-4575-BDF5-201797F985E8}">
      <dgm:prSet custT="1"/>
      <dgm:spPr/>
      <dgm:t>
        <a:bodyPr/>
        <a:lstStyle/>
        <a:p>
          <a:pPr latinLnBrk="1"/>
          <a:endParaRPr lang="ko-KR" altLang="en-US" sz="1300" b="0">
            <a:latin typeface="서울남산 장체B" panose="02020603020101020101" pitchFamily="18" charset="-127"/>
            <a:ea typeface="서울남산 장체B" panose="02020603020101020101" pitchFamily="18" charset="-127"/>
          </a:endParaRPr>
        </a:p>
      </dgm:t>
    </dgm:pt>
    <dgm:pt modelId="{D65FF213-B59F-4BA8-8A19-5FDF3724FCE8}">
      <dgm:prSet phldrT="[텍스트]" custT="1"/>
      <dgm:spPr/>
      <dgm:t>
        <a:bodyPr/>
        <a:lstStyle/>
        <a:p>
          <a:pPr latinLnBrk="1"/>
          <a:r>
            <a:rPr lang="ko-KR" altLang="en-US" sz="1800" b="0" dirty="0">
              <a:latin typeface="서울남산 장체B" panose="02020603020101020101" pitchFamily="18" charset="-127"/>
              <a:ea typeface="서울남산 장체B" panose="02020603020101020101" pitchFamily="18" charset="-127"/>
            </a:rPr>
            <a:t>목록화</a:t>
          </a:r>
          <a:r>
            <a:rPr lang="en-US" altLang="ko-KR" sz="1800" b="0" dirty="0">
              <a:latin typeface="서울남산 장체B" panose="02020603020101020101" pitchFamily="18" charset="-127"/>
              <a:ea typeface="서울남산 장체B" panose="02020603020101020101" pitchFamily="18" charset="-127"/>
            </a:rPr>
            <a:t>(</a:t>
          </a:r>
          <a:r>
            <a:rPr lang="ko-KR" altLang="en-US" sz="1800" b="0" dirty="0">
              <a:latin typeface="서울남산 장체B" panose="02020603020101020101" pitchFamily="18" charset="-127"/>
              <a:ea typeface="서울남산 장체B" panose="02020603020101020101" pitchFamily="18" charset="-127"/>
            </a:rPr>
            <a:t>식별번호</a:t>
          </a:r>
          <a:r>
            <a:rPr lang="en-US" altLang="ko-KR" sz="1800" b="0" dirty="0">
              <a:latin typeface="서울남산 장체B" panose="02020603020101020101" pitchFamily="18" charset="-127"/>
              <a:ea typeface="서울남산 장체B" panose="02020603020101020101" pitchFamily="18" charset="-127"/>
            </a:rPr>
            <a:t>)</a:t>
          </a:r>
          <a:r>
            <a:rPr lang="ko-KR" altLang="en-US" sz="1800" b="0" dirty="0">
              <a:latin typeface="서울남산 장체B" panose="02020603020101020101" pitchFamily="18" charset="-127"/>
              <a:ea typeface="서울남산 장체B" panose="02020603020101020101" pitchFamily="18" charset="-127"/>
            </a:rPr>
            <a:t> 요청</a:t>
          </a:r>
        </a:p>
      </dgm:t>
    </dgm:pt>
    <dgm:pt modelId="{0168220B-9563-4E6E-A5B0-AA4B9778D878}" type="parTrans" cxnId="{526EF635-5CEC-481C-BC0D-CBDED8BC40E3}">
      <dgm:prSet/>
      <dgm:spPr/>
      <dgm:t>
        <a:bodyPr/>
        <a:lstStyle/>
        <a:p>
          <a:pPr latinLnBrk="1"/>
          <a:endParaRPr lang="ko-KR" altLang="en-US" sz="1100" b="0">
            <a:latin typeface="나눔스퀘어" panose="020B0600000101010101" pitchFamily="50" charset="-127"/>
            <a:ea typeface="나눔스퀘어" panose="020B0600000101010101" pitchFamily="50" charset="-127"/>
          </a:endParaRPr>
        </a:p>
      </dgm:t>
    </dgm:pt>
    <dgm:pt modelId="{32452DF1-4D48-45AE-845F-C370573D5E12}" type="sibTrans" cxnId="{526EF635-5CEC-481C-BC0D-CBDED8BC40E3}">
      <dgm:prSet custT="1"/>
      <dgm:spPr/>
      <dgm:t>
        <a:bodyPr/>
        <a:lstStyle/>
        <a:p>
          <a:pPr latinLnBrk="1"/>
          <a:endParaRPr lang="ko-KR" altLang="en-US" sz="1300" b="0">
            <a:latin typeface="서울남산 장체B" panose="02020603020101020101" pitchFamily="18" charset="-127"/>
            <a:ea typeface="서울남산 장체B" panose="02020603020101020101" pitchFamily="18" charset="-127"/>
          </a:endParaRPr>
        </a:p>
      </dgm:t>
    </dgm:pt>
    <dgm:pt modelId="{B911C903-105B-45D8-AA92-07CE6F6623FF}">
      <dgm:prSet phldrT="[텍스트]" custT="1"/>
      <dgm:spPr/>
      <dgm:t>
        <a:bodyPr/>
        <a:lstStyle/>
        <a:p>
          <a:pPr latinLnBrk="1"/>
          <a:r>
            <a:rPr lang="ko-KR" altLang="en-US" sz="1800" b="0" dirty="0">
              <a:latin typeface="서울남산 장체B" panose="02020603020101020101" pitchFamily="18" charset="-127"/>
              <a:ea typeface="서울남산 장체B" panose="02020603020101020101" pitchFamily="18" charset="-127"/>
            </a:rPr>
            <a:t>규격서 작성</a:t>
          </a:r>
        </a:p>
      </dgm:t>
    </dgm:pt>
    <dgm:pt modelId="{CC44ADD5-4FE1-4DAB-8875-2FD2B0B1FA1B}" type="parTrans" cxnId="{AABA6227-E26C-433C-B3EA-9CF319FFBD21}">
      <dgm:prSet/>
      <dgm:spPr/>
      <dgm:t>
        <a:bodyPr/>
        <a:lstStyle/>
        <a:p>
          <a:pPr latinLnBrk="1"/>
          <a:endParaRPr lang="ko-KR" altLang="en-US" sz="1100" b="0">
            <a:latin typeface="나눔스퀘어" panose="020B0600000101010101" pitchFamily="50" charset="-127"/>
            <a:ea typeface="나눔스퀘어" panose="020B0600000101010101" pitchFamily="50" charset="-127"/>
          </a:endParaRPr>
        </a:p>
      </dgm:t>
    </dgm:pt>
    <dgm:pt modelId="{6CF8C844-828A-4668-8150-8BC0B58F4213}" type="sibTrans" cxnId="{AABA6227-E26C-433C-B3EA-9CF319FFBD21}">
      <dgm:prSet custT="1"/>
      <dgm:spPr/>
      <dgm:t>
        <a:bodyPr/>
        <a:lstStyle/>
        <a:p>
          <a:pPr latinLnBrk="1"/>
          <a:endParaRPr lang="ko-KR" altLang="en-US" sz="1300" b="0">
            <a:latin typeface="서울남산 장체B" panose="02020603020101020101" pitchFamily="18" charset="-127"/>
            <a:ea typeface="서울남산 장체B" panose="02020603020101020101" pitchFamily="18" charset="-127"/>
          </a:endParaRPr>
        </a:p>
      </dgm:t>
    </dgm:pt>
    <dgm:pt modelId="{ACD81514-23A2-4E71-8EA8-2B110554DA81}">
      <dgm:prSet phldrT="[텍스트]" custT="1"/>
      <dgm:spPr/>
      <dgm:t>
        <a:bodyPr/>
        <a:lstStyle/>
        <a:p>
          <a:pPr latinLnBrk="1"/>
          <a:r>
            <a:rPr lang="en-US" altLang="ko-KR" sz="1800" b="0" dirty="0">
              <a:latin typeface="서울남산 장체B" panose="02020603020101020101" pitchFamily="18" charset="-127"/>
              <a:ea typeface="서울남산 장체B" panose="02020603020101020101" pitchFamily="18" charset="-127"/>
            </a:rPr>
            <a:t>1</a:t>
          </a:r>
          <a:r>
            <a:rPr lang="ko-KR" altLang="en-US" sz="1800" b="0" dirty="0">
              <a:latin typeface="서울남산 장체B" panose="02020603020101020101" pitchFamily="18" charset="-127"/>
              <a:ea typeface="서울남산 장체B" panose="02020603020101020101" pitchFamily="18" charset="-127"/>
            </a:rPr>
            <a:t>차 적격성 평가 신청</a:t>
          </a:r>
        </a:p>
      </dgm:t>
    </dgm:pt>
    <dgm:pt modelId="{1837BB08-AE3A-4698-93B4-DB30D5F5F49B}" type="parTrans" cxnId="{A4BA8842-2FF8-49E8-9C85-6B8885A0E28B}">
      <dgm:prSet/>
      <dgm:spPr/>
      <dgm:t>
        <a:bodyPr/>
        <a:lstStyle/>
        <a:p>
          <a:pPr latinLnBrk="1"/>
          <a:endParaRPr lang="ko-KR" altLang="en-US" sz="1100" b="0">
            <a:latin typeface="나눔스퀘어" panose="020B0600000101010101" pitchFamily="50" charset="-127"/>
            <a:ea typeface="나눔스퀘어" panose="020B0600000101010101" pitchFamily="50" charset="-127"/>
          </a:endParaRPr>
        </a:p>
      </dgm:t>
    </dgm:pt>
    <dgm:pt modelId="{6B75691F-B0FA-4E13-BF69-F97C626430AA}" type="sibTrans" cxnId="{A4BA8842-2FF8-49E8-9C85-6B8885A0E28B}">
      <dgm:prSet custT="1"/>
      <dgm:spPr/>
      <dgm:t>
        <a:bodyPr/>
        <a:lstStyle/>
        <a:p>
          <a:pPr latinLnBrk="1"/>
          <a:endParaRPr lang="ko-KR" altLang="en-US" sz="1300" b="0">
            <a:latin typeface="서울남산 장체B" panose="02020603020101020101" pitchFamily="18" charset="-127"/>
            <a:ea typeface="서울남산 장체B" panose="02020603020101020101" pitchFamily="18" charset="-127"/>
          </a:endParaRPr>
        </a:p>
      </dgm:t>
    </dgm:pt>
    <dgm:pt modelId="{F86AFE9E-F270-4BB8-8D0C-7D9C19237841}">
      <dgm:prSet phldrT="[텍스트]" custT="1"/>
      <dgm:spPr/>
      <dgm:t>
        <a:bodyPr/>
        <a:lstStyle/>
        <a:p>
          <a:pPr latinLnBrk="1"/>
          <a:r>
            <a:rPr lang="en-US" altLang="ko-KR" sz="1800" b="0" dirty="0">
              <a:latin typeface="서울남산 장체B" panose="02020603020101020101" pitchFamily="18" charset="-127"/>
              <a:ea typeface="서울남산 장체B" panose="02020603020101020101" pitchFamily="18" charset="-127"/>
            </a:rPr>
            <a:t>2</a:t>
          </a:r>
          <a:r>
            <a:rPr lang="ko-KR" altLang="en-US" sz="1800" b="0" dirty="0">
              <a:latin typeface="서울남산 장체B" panose="02020603020101020101" pitchFamily="18" charset="-127"/>
              <a:ea typeface="서울남산 장체B" panose="02020603020101020101" pitchFamily="18" charset="-127"/>
            </a:rPr>
            <a:t>차 가격 기초자료 제출</a:t>
          </a:r>
        </a:p>
      </dgm:t>
    </dgm:pt>
    <dgm:pt modelId="{61927E0E-C90A-469C-B7BB-6AA14CB968CB}" type="parTrans" cxnId="{1DFBC388-B517-45A2-9A4E-B14BD799B6D7}">
      <dgm:prSet/>
      <dgm:spPr/>
      <dgm:t>
        <a:bodyPr/>
        <a:lstStyle/>
        <a:p>
          <a:pPr latinLnBrk="1"/>
          <a:endParaRPr lang="ko-KR" altLang="en-US" sz="1100" b="0">
            <a:latin typeface="나눔스퀘어" panose="020B0600000101010101" pitchFamily="50" charset="-127"/>
            <a:ea typeface="나눔스퀘어" panose="020B0600000101010101" pitchFamily="50" charset="-127"/>
          </a:endParaRPr>
        </a:p>
      </dgm:t>
    </dgm:pt>
    <dgm:pt modelId="{85683164-E4D9-423D-B24D-53E2F5A01687}" type="sibTrans" cxnId="{1DFBC388-B517-45A2-9A4E-B14BD799B6D7}">
      <dgm:prSet custT="1"/>
      <dgm:spPr/>
      <dgm:t>
        <a:bodyPr/>
        <a:lstStyle/>
        <a:p>
          <a:pPr latinLnBrk="1"/>
          <a:endParaRPr lang="ko-KR" altLang="en-US" sz="1300" b="0">
            <a:latin typeface="서울남산 장체B" panose="02020603020101020101" pitchFamily="18" charset="-127"/>
            <a:ea typeface="서울남산 장체B" panose="02020603020101020101" pitchFamily="18" charset="-127"/>
          </a:endParaRPr>
        </a:p>
      </dgm:t>
    </dgm:pt>
    <dgm:pt modelId="{F95F49D6-4947-4ECE-BCF2-ECA72D0707B9}">
      <dgm:prSet phldrT="[텍스트]" custT="1"/>
      <dgm:spPr/>
      <dgm:t>
        <a:bodyPr/>
        <a:lstStyle/>
        <a:p>
          <a:pPr latinLnBrk="1"/>
          <a:r>
            <a:rPr lang="ko-KR" altLang="en-US" sz="1800" b="0" dirty="0">
              <a:latin typeface="서울남산 장체B" panose="02020603020101020101" pitchFamily="18" charset="-127"/>
              <a:ea typeface="서울남산 장체B" panose="02020603020101020101" pitchFamily="18" charset="-127"/>
            </a:rPr>
            <a:t>인증 진행</a:t>
          </a:r>
          <a:endParaRPr lang="en-US" altLang="ko-KR" sz="1800" b="0" dirty="0">
            <a:latin typeface="서울남산 장체B" panose="02020603020101020101" pitchFamily="18" charset="-127"/>
            <a:ea typeface="서울남산 장체B" panose="02020603020101020101" pitchFamily="18" charset="-127"/>
          </a:endParaRPr>
        </a:p>
        <a:p>
          <a:pPr latinLnBrk="1"/>
          <a:r>
            <a:rPr lang="en-US" altLang="ko-KR" sz="1800" b="0" dirty="0">
              <a:latin typeface="서울남산 장체B" panose="02020603020101020101" pitchFamily="18" charset="-127"/>
              <a:ea typeface="서울남산 장체B" panose="02020603020101020101" pitchFamily="18" charset="-127"/>
            </a:rPr>
            <a:t>(KC </a:t>
          </a:r>
          <a:r>
            <a:rPr lang="ko-KR" altLang="en-US" sz="1800" b="0" dirty="0">
              <a:latin typeface="서울남산 장체B" panose="02020603020101020101" pitchFamily="18" charset="-127"/>
              <a:ea typeface="서울남산 장체B" panose="02020603020101020101" pitchFamily="18" charset="-127"/>
            </a:rPr>
            <a:t>인증 및 </a:t>
          </a:r>
          <a:r>
            <a:rPr lang="en-US" altLang="ko-KR" sz="1800" b="0" dirty="0">
              <a:latin typeface="서울남산 장체B" panose="02020603020101020101" pitchFamily="18" charset="-127"/>
              <a:ea typeface="서울남산 장체B" panose="02020603020101020101" pitchFamily="18" charset="-127"/>
            </a:rPr>
            <a:t>MAS </a:t>
          </a:r>
          <a:r>
            <a:rPr lang="ko-KR" altLang="en-US" sz="1800" b="0" dirty="0">
              <a:latin typeface="서울남산 장체B" panose="02020603020101020101" pitchFamily="18" charset="-127"/>
              <a:ea typeface="서울남산 장체B" panose="02020603020101020101" pitchFamily="18" charset="-127"/>
            </a:rPr>
            <a:t>성능시험</a:t>
          </a:r>
          <a:r>
            <a:rPr lang="en-US" altLang="ko-KR" sz="1800" b="0" dirty="0">
              <a:latin typeface="서울남산 장체B" panose="02020603020101020101" pitchFamily="18" charset="-127"/>
              <a:ea typeface="서울남산 장체B" panose="02020603020101020101" pitchFamily="18" charset="-127"/>
            </a:rPr>
            <a:t>)</a:t>
          </a:r>
          <a:endParaRPr lang="ko-KR" altLang="en-US" sz="1800" b="0" dirty="0">
            <a:latin typeface="서울남산 장체B" panose="02020603020101020101" pitchFamily="18" charset="-127"/>
            <a:ea typeface="서울남산 장체B" panose="02020603020101020101" pitchFamily="18" charset="-127"/>
          </a:endParaRPr>
        </a:p>
      </dgm:t>
    </dgm:pt>
    <dgm:pt modelId="{983006BA-CE6C-4AA1-89F6-A08437E5005D}" type="sibTrans" cxnId="{72E059ED-ABF6-4C18-8150-1C3135C4026B}">
      <dgm:prSet custT="1"/>
      <dgm:spPr/>
      <dgm:t>
        <a:bodyPr/>
        <a:lstStyle/>
        <a:p>
          <a:pPr latinLnBrk="1"/>
          <a:endParaRPr lang="ko-KR" altLang="en-US" sz="1300" b="0">
            <a:latin typeface="서울남산 장체B" panose="02020603020101020101" pitchFamily="18" charset="-127"/>
            <a:ea typeface="서울남산 장체B" panose="02020603020101020101" pitchFamily="18" charset="-127"/>
          </a:endParaRPr>
        </a:p>
      </dgm:t>
    </dgm:pt>
    <dgm:pt modelId="{6B6309FE-88BD-4692-B16E-8ACDF02CA663}" type="parTrans" cxnId="{72E059ED-ABF6-4C18-8150-1C3135C4026B}">
      <dgm:prSet/>
      <dgm:spPr/>
      <dgm:t>
        <a:bodyPr/>
        <a:lstStyle/>
        <a:p>
          <a:pPr latinLnBrk="1"/>
          <a:endParaRPr lang="ko-KR" altLang="en-US" sz="1100" b="0">
            <a:latin typeface="나눔스퀘어" panose="020B0600000101010101" pitchFamily="50" charset="-127"/>
            <a:ea typeface="나눔스퀘어" panose="020B0600000101010101" pitchFamily="50" charset="-127"/>
          </a:endParaRPr>
        </a:p>
      </dgm:t>
    </dgm:pt>
    <dgm:pt modelId="{A4F6CFDE-B676-442A-BDF9-FB35E5A4DBA5}">
      <dgm:prSet phldrT="[텍스트]" custT="1"/>
      <dgm:spPr/>
      <dgm:t>
        <a:bodyPr/>
        <a:lstStyle/>
        <a:p>
          <a:pPr latinLnBrk="1"/>
          <a:r>
            <a:rPr lang="ko-KR" altLang="en-US" sz="1800" b="0" dirty="0">
              <a:latin typeface="서울남산 장체B" panose="02020603020101020101" pitchFamily="18" charset="-127"/>
              <a:ea typeface="서울남산 장체B" panose="02020603020101020101" pitchFamily="18" charset="-127"/>
            </a:rPr>
            <a:t>협상가격 제출</a:t>
          </a:r>
        </a:p>
      </dgm:t>
    </dgm:pt>
    <dgm:pt modelId="{53EE23C5-05B7-4256-B20B-B6F001A86CCF}" type="sibTrans" cxnId="{8AE8765A-10FB-4F04-BF3F-BD91B7189A38}">
      <dgm:prSet/>
      <dgm:spPr/>
      <dgm:t>
        <a:bodyPr/>
        <a:lstStyle/>
        <a:p>
          <a:pPr latinLnBrk="1"/>
          <a:endParaRPr lang="ko-KR" altLang="en-US" sz="1100" b="0">
            <a:latin typeface="나눔스퀘어" panose="020B0600000101010101" pitchFamily="50" charset="-127"/>
            <a:ea typeface="나눔스퀘어" panose="020B0600000101010101" pitchFamily="50" charset="-127"/>
          </a:endParaRPr>
        </a:p>
      </dgm:t>
    </dgm:pt>
    <dgm:pt modelId="{A8167CA7-AC2D-4C58-89F3-58C35440B509}" type="parTrans" cxnId="{8AE8765A-10FB-4F04-BF3F-BD91B7189A38}">
      <dgm:prSet/>
      <dgm:spPr/>
      <dgm:t>
        <a:bodyPr/>
        <a:lstStyle/>
        <a:p>
          <a:pPr latinLnBrk="1"/>
          <a:endParaRPr lang="ko-KR" altLang="en-US" sz="1100" b="0">
            <a:latin typeface="나눔스퀘어" panose="020B0600000101010101" pitchFamily="50" charset="-127"/>
            <a:ea typeface="나눔스퀘어" panose="020B0600000101010101" pitchFamily="50" charset="-127"/>
          </a:endParaRPr>
        </a:p>
      </dgm:t>
    </dgm:pt>
    <dgm:pt modelId="{FA01ADFE-8A46-4EBB-89F5-6D874E5E3EA6}">
      <dgm:prSet phldrT="[텍스트]" custT="1"/>
      <dgm:spPr/>
      <dgm:t>
        <a:bodyPr/>
        <a:lstStyle/>
        <a:p>
          <a:pPr latinLnBrk="1"/>
          <a:r>
            <a:rPr lang="ko-KR" altLang="en-US" sz="1800" b="0" dirty="0">
              <a:latin typeface="서울남산 장체B" panose="02020603020101020101" pitchFamily="18" charset="-127"/>
              <a:ea typeface="서울남산 장체B" panose="02020603020101020101" pitchFamily="18" charset="-127"/>
            </a:rPr>
            <a:t>구성 이미지 제작</a:t>
          </a:r>
        </a:p>
      </dgm:t>
    </dgm:pt>
    <dgm:pt modelId="{EC9EBD33-2B6D-49B1-A11E-D66BC13101F1}" type="sibTrans" cxnId="{BD185695-4CE8-4BC4-B397-F4A94E3E2221}">
      <dgm:prSet custT="1"/>
      <dgm:spPr/>
      <dgm:t>
        <a:bodyPr/>
        <a:lstStyle/>
        <a:p>
          <a:pPr latinLnBrk="1"/>
          <a:endParaRPr lang="ko-KR" altLang="en-US" sz="1300" b="0">
            <a:latin typeface="서울남산 장체B" panose="02020603020101020101" pitchFamily="18" charset="-127"/>
            <a:ea typeface="서울남산 장체B" panose="02020603020101020101" pitchFamily="18" charset="-127"/>
          </a:endParaRPr>
        </a:p>
      </dgm:t>
    </dgm:pt>
    <dgm:pt modelId="{ADC57433-D6C2-4A19-BA1A-8F8F806F95AD}" type="parTrans" cxnId="{BD185695-4CE8-4BC4-B397-F4A94E3E2221}">
      <dgm:prSet/>
      <dgm:spPr/>
      <dgm:t>
        <a:bodyPr/>
        <a:lstStyle/>
        <a:p>
          <a:pPr latinLnBrk="1"/>
          <a:endParaRPr lang="ko-KR" altLang="en-US" sz="1100" b="0">
            <a:latin typeface="나눔스퀘어" panose="020B0600000101010101" pitchFamily="50" charset="-127"/>
            <a:ea typeface="나눔스퀘어" panose="020B0600000101010101" pitchFamily="50" charset="-127"/>
          </a:endParaRPr>
        </a:p>
      </dgm:t>
    </dgm:pt>
    <dgm:pt modelId="{D18A7318-ED78-4E0E-A6DD-64E8D7E59C94}">
      <dgm:prSet phldrT="[텍스트]" custT="1"/>
      <dgm:spPr/>
      <dgm:t>
        <a:bodyPr/>
        <a:lstStyle/>
        <a:p>
          <a:pPr latinLnBrk="1"/>
          <a:r>
            <a:rPr lang="ko-KR" altLang="en-US" sz="1800" b="0" dirty="0">
              <a:latin typeface="서울남산 장체B" panose="02020603020101020101" pitchFamily="18" charset="-127"/>
              <a:ea typeface="서울남산 장체B" panose="02020603020101020101" pitchFamily="18" charset="-127"/>
            </a:rPr>
            <a:t>계약서 작성</a:t>
          </a:r>
          <a:r>
            <a:rPr lang="en-US" altLang="ko-KR" sz="1800" b="0" dirty="0">
              <a:latin typeface="서울남산 장체B" panose="02020603020101020101" pitchFamily="18" charset="-127"/>
              <a:ea typeface="서울남산 장체B" panose="02020603020101020101" pitchFamily="18" charset="-127"/>
            </a:rPr>
            <a:t>/</a:t>
          </a:r>
          <a:r>
            <a:rPr lang="ko-KR" altLang="en-US" sz="1800" b="0" dirty="0">
              <a:latin typeface="서울남산 장체B" panose="02020603020101020101" pitchFamily="18" charset="-127"/>
              <a:ea typeface="서울남산 장체B" panose="02020603020101020101" pitchFamily="18" charset="-127"/>
            </a:rPr>
            <a:t>체결</a:t>
          </a:r>
        </a:p>
      </dgm:t>
    </dgm:pt>
    <dgm:pt modelId="{909A3208-8B6D-4BD6-B5D9-00332F247020}" type="parTrans" cxnId="{9A64291C-E988-4F70-9A28-71276C514DE0}">
      <dgm:prSet/>
      <dgm:spPr/>
      <dgm:t>
        <a:bodyPr/>
        <a:lstStyle/>
        <a:p>
          <a:pPr latinLnBrk="1"/>
          <a:endParaRPr lang="ko-KR" altLang="en-US"/>
        </a:p>
      </dgm:t>
    </dgm:pt>
    <dgm:pt modelId="{064EA59E-AADF-45FE-940A-86986619BC97}" type="sibTrans" cxnId="{9A64291C-E988-4F70-9A28-71276C514DE0}">
      <dgm:prSet/>
      <dgm:spPr/>
      <dgm:t>
        <a:bodyPr/>
        <a:lstStyle/>
        <a:p>
          <a:pPr latinLnBrk="1"/>
          <a:endParaRPr lang="ko-KR" altLang="en-US"/>
        </a:p>
      </dgm:t>
    </dgm:pt>
    <dgm:pt modelId="{B859E294-EC9A-4679-947F-0C3A79C3B5AB}" type="pres">
      <dgm:prSet presAssocID="{532C6D5E-A340-4BF6-AA9D-531F5EC43653}" presName="diagram" presStyleCnt="0">
        <dgm:presLayoutVars>
          <dgm:dir/>
          <dgm:resizeHandles val="exact"/>
        </dgm:presLayoutVars>
      </dgm:prSet>
      <dgm:spPr/>
    </dgm:pt>
    <dgm:pt modelId="{DA5F59CD-BFBB-44D0-9A82-9C737AE40DEF}" type="pres">
      <dgm:prSet presAssocID="{B186ABBC-6C79-4197-B0D6-016726B5EB8F}" presName="node" presStyleLbl="node1" presStyleIdx="0" presStyleCnt="9" custLinFactNeighborY="2732">
        <dgm:presLayoutVars>
          <dgm:bulletEnabled val="1"/>
        </dgm:presLayoutVars>
      </dgm:prSet>
      <dgm:spPr/>
    </dgm:pt>
    <dgm:pt modelId="{5A78071D-693A-4585-807A-395794874D16}" type="pres">
      <dgm:prSet presAssocID="{2FEB1823-1E4C-40DD-A821-C0F93A26E749}" presName="sibTrans" presStyleLbl="sibTrans2D1" presStyleIdx="0" presStyleCnt="8"/>
      <dgm:spPr/>
    </dgm:pt>
    <dgm:pt modelId="{288BDC45-D8E7-4986-926A-9C4255B9412E}" type="pres">
      <dgm:prSet presAssocID="{2FEB1823-1E4C-40DD-A821-C0F93A26E749}" presName="connectorText" presStyleLbl="sibTrans2D1" presStyleIdx="0" presStyleCnt="8"/>
      <dgm:spPr/>
    </dgm:pt>
    <dgm:pt modelId="{C9766840-DDF2-4211-BA8C-83B551BCEC29}" type="pres">
      <dgm:prSet presAssocID="{F95F49D6-4947-4ECE-BCF2-ECA72D0707B9}" presName="node" presStyleLbl="node1" presStyleIdx="1" presStyleCnt="9">
        <dgm:presLayoutVars>
          <dgm:bulletEnabled val="1"/>
        </dgm:presLayoutVars>
      </dgm:prSet>
      <dgm:spPr/>
    </dgm:pt>
    <dgm:pt modelId="{C3FAF395-4552-4B1E-A2B4-F36379BDF5D1}" type="pres">
      <dgm:prSet presAssocID="{983006BA-CE6C-4AA1-89F6-A08437E5005D}" presName="sibTrans" presStyleLbl="sibTrans2D1" presStyleIdx="1" presStyleCnt="8"/>
      <dgm:spPr/>
    </dgm:pt>
    <dgm:pt modelId="{A0C0FF10-FE96-4044-9998-E6802C42CF3A}" type="pres">
      <dgm:prSet presAssocID="{983006BA-CE6C-4AA1-89F6-A08437E5005D}" presName="connectorText" presStyleLbl="sibTrans2D1" presStyleIdx="1" presStyleCnt="8"/>
      <dgm:spPr/>
    </dgm:pt>
    <dgm:pt modelId="{18F4A929-5A56-4A42-92EC-63B6368DA7E4}" type="pres">
      <dgm:prSet presAssocID="{FA01ADFE-8A46-4EBB-89F5-6D874E5E3EA6}" presName="node" presStyleLbl="node1" presStyleIdx="2" presStyleCnt="9">
        <dgm:presLayoutVars>
          <dgm:bulletEnabled val="1"/>
        </dgm:presLayoutVars>
      </dgm:prSet>
      <dgm:spPr/>
    </dgm:pt>
    <dgm:pt modelId="{55A1054A-6EE3-43DB-81D8-5F9E8E39D5D6}" type="pres">
      <dgm:prSet presAssocID="{EC9EBD33-2B6D-49B1-A11E-D66BC13101F1}" presName="sibTrans" presStyleLbl="sibTrans2D1" presStyleIdx="2" presStyleCnt="8"/>
      <dgm:spPr/>
    </dgm:pt>
    <dgm:pt modelId="{75D861EF-E2D0-4F92-9AE3-7B76410911C4}" type="pres">
      <dgm:prSet presAssocID="{EC9EBD33-2B6D-49B1-A11E-D66BC13101F1}" presName="connectorText" presStyleLbl="sibTrans2D1" presStyleIdx="2" presStyleCnt="8"/>
      <dgm:spPr/>
    </dgm:pt>
    <dgm:pt modelId="{C7E86444-AC5C-428A-9E03-5A85B225A562}" type="pres">
      <dgm:prSet presAssocID="{D65FF213-B59F-4BA8-8A19-5FDF3724FCE8}" presName="node" presStyleLbl="node1" presStyleIdx="3" presStyleCnt="9">
        <dgm:presLayoutVars>
          <dgm:bulletEnabled val="1"/>
        </dgm:presLayoutVars>
      </dgm:prSet>
      <dgm:spPr/>
    </dgm:pt>
    <dgm:pt modelId="{2273ACB4-06DC-4992-830B-E96C1C7F33B6}" type="pres">
      <dgm:prSet presAssocID="{32452DF1-4D48-45AE-845F-C370573D5E12}" presName="sibTrans" presStyleLbl="sibTrans2D1" presStyleIdx="3" presStyleCnt="8"/>
      <dgm:spPr/>
    </dgm:pt>
    <dgm:pt modelId="{4B134D53-9D76-4D15-ADA8-F17D764C4C54}" type="pres">
      <dgm:prSet presAssocID="{32452DF1-4D48-45AE-845F-C370573D5E12}" presName="connectorText" presStyleLbl="sibTrans2D1" presStyleIdx="3" presStyleCnt="8"/>
      <dgm:spPr/>
    </dgm:pt>
    <dgm:pt modelId="{854CF4E6-CF60-44EB-8BE8-31E0F4190556}" type="pres">
      <dgm:prSet presAssocID="{B911C903-105B-45D8-AA92-07CE6F6623FF}" presName="node" presStyleLbl="node1" presStyleIdx="4" presStyleCnt="9">
        <dgm:presLayoutVars>
          <dgm:bulletEnabled val="1"/>
        </dgm:presLayoutVars>
      </dgm:prSet>
      <dgm:spPr/>
    </dgm:pt>
    <dgm:pt modelId="{B54C98CD-C9C0-4E63-A446-0FFEE8FE1896}" type="pres">
      <dgm:prSet presAssocID="{6CF8C844-828A-4668-8150-8BC0B58F4213}" presName="sibTrans" presStyleLbl="sibTrans2D1" presStyleIdx="4" presStyleCnt="8"/>
      <dgm:spPr/>
    </dgm:pt>
    <dgm:pt modelId="{AC6D4426-F432-408C-A969-A18F75D5041D}" type="pres">
      <dgm:prSet presAssocID="{6CF8C844-828A-4668-8150-8BC0B58F4213}" presName="connectorText" presStyleLbl="sibTrans2D1" presStyleIdx="4" presStyleCnt="8"/>
      <dgm:spPr/>
    </dgm:pt>
    <dgm:pt modelId="{DEAD5FBA-A6BF-4BFB-9ED6-595DCFA0F049}" type="pres">
      <dgm:prSet presAssocID="{ACD81514-23A2-4E71-8EA8-2B110554DA81}" presName="node" presStyleLbl="node1" presStyleIdx="5" presStyleCnt="9">
        <dgm:presLayoutVars>
          <dgm:bulletEnabled val="1"/>
        </dgm:presLayoutVars>
      </dgm:prSet>
      <dgm:spPr/>
    </dgm:pt>
    <dgm:pt modelId="{535F91A0-4995-4389-BCE5-F882F2DD4506}" type="pres">
      <dgm:prSet presAssocID="{6B75691F-B0FA-4E13-BF69-F97C626430AA}" presName="sibTrans" presStyleLbl="sibTrans2D1" presStyleIdx="5" presStyleCnt="8"/>
      <dgm:spPr/>
    </dgm:pt>
    <dgm:pt modelId="{D5C408C9-683E-4E07-8BDB-A602223CF8A1}" type="pres">
      <dgm:prSet presAssocID="{6B75691F-B0FA-4E13-BF69-F97C626430AA}" presName="connectorText" presStyleLbl="sibTrans2D1" presStyleIdx="5" presStyleCnt="8"/>
      <dgm:spPr/>
    </dgm:pt>
    <dgm:pt modelId="{3A0F16DB-E3CD-47FF-8B0B-D40C51A62318}" type="pres">
      <dgm:prSet presAssocID="{F86AFE9E-F270-4BB8-8D0C-7D9C19237841}" presName="node" presStyleLbl="node1" presStyleIdx="6" presStyleCnt="9">
        <dgm:presLayoutVars>
          <dgm:bulletEnabled val="1"/>
        </dgm:presLayoutVars>
      </dgm:prSet>
      <dgm:spPr/>
    </dgm:pt>
    <dgm:pt modelId="{04E66732-2235-421B-A935-34888175AFFE}" type="pres">
      <dgm:prSet presAssocID="{85683164-E4D9-423D-B24D-53E2F5A01687}" presName="sibTrans" presStyleLbl="sibTrans2D1" presStyleIdx="6" presStyleCnt="8"/>
      <dgm:spPr/>
    </dgm:pt>
    <dgm:pt modelId="{408F0CBD-4DD0-496C-B2FF-17C8A5A2A4AD}" type="pres">
      <dgm:prSet presAssocID="{85683164-E4D9-423D-B24D-53E2F5A01687}" presName="connectorText" presStyleLbl="sibTrans2D1" presStyleIdx="6" presStyleCnt="8"/>
      <dgm:spPr/>
    </dgm:pt>
    <dgm:pt modelId="{B3E26985-F3FF-4E27-9C3C-C6AA59E5EA26}" type="pres">
      <dgm:prSet presAssocID="{A4F6CFDE-B676-442A-BDF9-FB35E5A4DBA5}" presName="node" presStyleLbl="node1" presStyleIdx="7" presStyleCnt="9">
        <dgm:presLayoutVars>
          <dgm:bulletEnabled val="1"/>
        </dgm:presLayoutVars>
      </dgm:prSet>
      <dgm:spPr/>
    </dgm:pt>
    <dgm:pt modelId="{D0BF826B-079B-42B5-9176-0980A5B3072E}" type="pres">
      <dgm:prSet presAssocID="{53EE23C5-05B7-4256-B20B-B6F001A86CCF}" presName="sibTrans" presStyleLbl="sibTrans2D1" presStyleIdx="7" presStyleCnt="8"/>
      <dgm:spPr/>
    </dgm:pt>
    <dgm:pt modelId="{CF619393-3AAE-4BA3-BCF2-CC78C042FEC6}" type="pres">
      <dgm:prSet presAssocID="{53EE23C5-05B7-4256-B20B-B6F001A86CCF}" presName="connectorText" presStyleLbl="sibTrans2D1" presStyleIdx="7" presStyleCnt="8"/>
      <dgm:spPr/>
    </dgm:pt>
    <dgm:pt modelId="{0C6183BD-CB3D-4A49-8EF1-C653B83F3E59}" type="pres">
      <dgm:prSet presAssocID="{D18A7318-ED78-4E0E-A6DD-64E8D7E59C94}" presName="node" presStyleLbl="node1" presStyleIdx="8" presStyleCnt="9">
        <dgm:presLayoutVars>
          <dgm:bulletEnabled val="1"/>
        </dgm:presLayoutVars>
      </dgm:prSet>
      <dgm:spPr/>
    </dgm:pt>
  </dgm:ptLst>
  <dgm:cxnLst>
    <dgm:cxn modelId="{7BEC8B00-1A4A-4B43-862A-831933432A37}" type="presOf" srcId="{A4F6CFDE-B676-442A-BDF9-FB35E5A4DBA5}" destId="{B3E26985-F3FF-4E27-9C3C-C6AA59E5EA26}" srcOrd="0" destOrd="0" presId="urn:microsoft.com/office/officeart/2005/8/layout/process5"/>
    <dgm:cxn modelId="{9A64291C-E988-4F70-9A28-71276C514DE0}" srcId="{532C6D5E-A340-4BF6-AA9D-531F5EC43653}" destId="{D18A7318-ED78-4E0E-A6DD-64E8D7E59C94}" srcOrd="8" destOrd="0" parTransId="{909A3208-8B6D-4BD6-B5D9-00332F247020}" sibTransId="{064EA59E-AADF-45FE-940A-86986619BC97}"/>
    <dgm:cxn modelId="{2A87221D-EB90-4607-9A6F-BECB4F64B8E2}" type="presOf" srcId="{FA01ADFE-8A46-4EBB-89F5-6D874E5E3EA6}" destId="{18F4A929-5A56-4A42-92EC-63B6368DA7E4}" srcOrd="0" destOrd="0" presId="urn:microsoft.com/office/officeart/2005/8/layout/process5"/>
    <dgm:cxn modelId="{95D63724-D262-4C57-9AE3-985911C1CDF2}" type="presOf" srcId="{85683164-E4D9-423D-B24D-53E2F5A01687}" destId="{408F0CBD-4DD0-496C-B2FF-17C8A5A2A4AD}" srcOrd="1" destOrd="0" presId="urn:microsoft.com/office/officeart/2005/8/layout/process5"/>
    <dgm:cxn modelId="{AABA6227-E26C-433C-B3EA-9CF319FFBD21}" srcId="{532C6D5E-A340-4BF6-AA9D-531F5EC43653}" destId="{B911C903-105B-45D8-AA92-07CE6F6623FF}" srcOrd="4" destOrd="0" parTransId="{CC44ADD5-4FE1-4DAB-8875-2FD2B0B1FA1B}" sibTransId="{6CF8C844-828A-4668-8150-8BC0B58F4213}"/>
    <dgm:cxn modelId="{9D899533-A318-4D97-9C25-1F2AAE8756E3}" type="presOf" srcId="{D65FF213-B59F-4BA8-8A19-5FDF3724FCE8}" destId="{C7E86444-AC5C-428A-9E03-5A85B225A562}" srcOrd="0" destOrd="0" presId="urn:microsoft.com/office/officeart/2005/8/layout/process5"/>
    <dgm:cxn modelId="{526EF635-5CEC-481C-BC0D-CBDED8BC40E3}" srcId="{532C6D5E-A340-4BF6-AA9D-531F5EC43653}" destId="{D65FF213-B59F-4BA8-8A19-5FDF3724FCE8}" srcOrd="3" destOrd="0" parTransId="{0168220B-9563-4E6E-A5B0-AA4B9778D878}" sibTransId="{32452DF1-4D48-45AE-845F-C370573D5E12}"/>
    <dgm:cxn modelId="{73EE2636-D6C7-4847-B264-FA610479649C}" type="presOf" srcId="{32452DF1-4D48-45AE-845F-C370573D5E12}" destId="{4B134D53-9D76-4D15-ADA8-F17D764C4C54}" srcOrd="1" destOrd="0" presId="urn:microsoft.com/office/officeart/2005/8/layout/process5"/>
    <dgm:cxn modelId="{C817A539-4083-41F3-940A-4652B9C87154}" type="presOf" srcId="{983006BA-CE6C-4AA1-89F6-A08437E5005D}" destId="{A0C0FF10-FE96-4044-9998-E6802C42CF3A}" srcOrd="1" destOrd="0" presId="urn:microsoft.com/office/officeart/2005/8/layout/process5"/>
    <dgm:cxn modelId="{4F45115B-2CC0-440D-8EF8-15E283E1BC89}" type="presOf" srcId="{F95F49D6-4947-4ECE-BCF2-ECA72D0707B9}" destId="{C9766840-DDF2-4211-BA8C-83B551BCEC29}" srcOrd="0" destOrd="0" presId="urn:microsoft.com/office/officeart/2005/8/layout/process5"/>
    <dgm:cxn modelId="{2630EB5D-7C23-4D81-9F24-EEFE9E72FBEC}" type="presOf" srcId="{6CF8C844-828A-4668-8150-8BC0B58F4213}" destId="{B54C98CD-C9C0-4E63-A446-0FFEE8FE1896}" srcOrd="0" destOrd="0" presId="urn:microsoft.com/office/officeart/2005/8/layout/process5"/>
    <dgm:cxn modelId="{A4BA8842-2FF8-49E8-9C85-6B8885A0E28B}" srcId="{532C6D5E-A340-4BF6-AA9D-531F5EC43653}" destId="{ACD81514-23A2-4E71-8EA8-2B110554DA81}" srcOrd="5" destOrd="0" parTransId="{1837BB08-AE3A-4698-93B4-DB30D5F5F49B}" sibTransId="{6B75691F-B0FA-4E13-BF69-F97C626430AA}"/>
    <dgm:cxn modelId="{C44F1550-A760-4575-BDF5-201797F985E8}" srcId="{532C6D5E-A340-4BF6-AA9D-531F5EC43653}" destId="{B186ABBC-6C79-4197-B0D6-016726B5EB8F}" srcOrd="0" destOrd="0" parTransId="{C1C4B278-0A96-42FB-A011-4723B29B36F1}" sibTransId="{2FEB1823-1E4C-40DD-A821-C0F93A26E749}"/>
    <dgm:cxn modelId="{CBD78473-BF17-4324-BFD3-F9D36D357028}" type="presOf" srcId="{6B75691F-B0FA-4E13-BF69-F97C626430AA}" destId="{535F91A0-4995-4389-BCE5-F882F2DD4506}" srcOrd="0" destOrd="0" presId="urn:microsoft.com/office/officeart/2005/8/layout/process5"/>
    <dgm:cxn modelId="{FECC6457-F9F1-4E8F-9477-D86CDEBDD120}" type="presOf" srcId="{D18A7318-ED78-4E0E-A6DD-64E8D7E59C94}" destId="{0C6183BD-CB3D-4A49-8EF1-C653B83F3E59}" srcOrd="0" destOrd="0" presId="urn:microsoft.com/office/officeart/2005/8/layout/process5"/>
    <dgm:cxn modelId="{50F77E58-582F-4B2A-B238-E50F97BBFF9E}" type="presOf" srcId="{85683164-E4D9-423D-B24D-53E2F5A01687}" destId="{04E66732-2235-421B-A935-34888175AFFE}" srcOrd="0" destOrd="0" presId="urn:microsoft.com/office/officeart/2005/8/layout/process5"/>
    <dgm:cxn modelId="{8AE8765A-10FB-4F04-BF3F-BD91B7189A38}" srcId="{532C6D5E-A340-4BF6-AA9D-531F5EC43653}" destId="{A4F6CFDE-B676-442A-BDF9-FB35E5A4DBA5}" srcOrd="7" destOrd="0" parTransId="{A8167CA7-AC2D-4C58-89F3-58C35440B509}" sibTransId="{53EE23C5-05B7-4256-B20B-B6F001A86CCF}"/>
    <dgm:cxn modelId="{A98DD05A-6B0C-4991-909C-D40CD6EFB08E}" type="presOf" srcId="{2FEB1823-1E4C-40DD-A821-C0F93A26E749}" destId="{5A78071D-693A-4585-807A-395794874D16}" srcOrd="0" destOrd="0" presId="urn:microsoft.com/office/officeart/2005/8/layout/process5"/>
    <dgm:cxn modelId="{D7421981-6A49-4C6E-BEF7-860546BFAA9D}" type="presOf" srcId="{B911C903-105B-45D8-AA92-07CE6F6623FF}" destId="{854CF4E6-CF60-44EB-8BE8-31E0F4190556}" srcOrd="0" destOrd="0" presId="urn:microsoft.com/office/officeart/2005/8/layout/process5"/>
    <dgm:cxn modelId="{1DFBC388-B517-45A2-9A4E-B14BD799B6D7}" srcId="{532C6D5E-A340-4BF6-AA9D-531F5EC43653}" destId="{F86AFE9E-F270-4BB8-8D0C-7D9C19237841}" srcOrd="6" destOrd="0" parTransId="{61927E0E-C90A-469C-B7BB-6AA14CB968CB}" sibTransId="{85683164-E4D9-423D-B24D-53E2F5A01687}"/>
    <dgm:cxn modelId="{A0AACC8E-58F7-4B6F-8A02-D444D44B2E5F}" type="presOf" srcId="{EC9EBD33-2B6D-49B1-A11E-D66BC13101F1}" destId="{55A1054A-6EE3-43DB-81D8-5F9E8E39D5D6}" srcOrd="0" destOrd="0" presId="urn:microsoft.com/office/officeart/2005/8/layout/process5"/>
    <dgm:cxn modelId="{BD185695-4CE8-4BC4-B397-F4A94E3E2221}" srcId="{532C6D5E-A340-4BF6-AA9D-531F5EC43653}" destId="{FA01ADFE-8A46-4EBB-89F5-6D874E5E3EA6}" srcOrd="2" destOrd="0" parTransId="{ADC57433-D6C2-4A19-BA1A-8F8F806F95AD}" sibTransId="{EC9EBD33-2B6D-49B1-A11E-D66BC13101F1}"/>
    <dgm:cxn modelId="{C696BDA1-A13D-4268-A9A3-2A6E0A645F81}" type="presOf" srcId="{53EE23C5-05B7-4256-B20B-B6F001A86CCF}" destId="{D0BF826B-079B-42B5-9176-0980A5B3072E}" srcOrd="0" destOrd="0" presId="urn:microsoft.com/office/officeart/2005/8/layout/process5"/>
    <dgm:cxn modelId="{EA5750A3-9A4A-4A7D-9C47-1547ABFCD331}" type="presOf" srcId="{983006BA-CE6C-4AA1-89F6-A08437E5005D}" destId="{C3FAF395-4552-4B1E-A2B4-F36379BDF5D1}" srcOrd="0" destOrd="0" presId="urn:microsoft.com/office/officeart/2005/8/layout/process5"/>
    <dgm:cxn modelId="{9F5519BA-45A3-469E-9D7F-250EF4175FF4}" type="presOf" srcId="{532C6D5E-A340-4BF6-AA9D-531F5EC43653}" destId="{B859E294-EC9A-4679-947F-0C3A79C3B5AB}" srcOrd="0" destOrd="0" presId="urn:microsoft.com/office/officeart/2005/8/layout/process5"/>
    <dgm:cxn modelId="{FF80E9BC-44A6-4375-A19A-6EB4B2D692FE}" type="presOf" srcId="{2FEB1823-1E4C-40DD-A821-C0F93A26E749}" destId="{288BDC45-D8E7-4986-926A-9C4255B9412E}" srcOrd="1" destOrd="0" presId="urn:microsoft.com/office/officeart/2005/8/layout/process5"/>
    <dgm:cxn modelId="{613EFEBD-9432-4912-B5E9-34D8DB2260A9}" type="presOf" srcId="{ACD81514-23A2-4E71-8EA8-2B110554DA81}" destId="{DEAD5FBA-A6BF-4BFB-9ED6-595DCFA0F049}" srcOrd="0" destOrd="0" presId="urn:microsoft.com/office/officeart/2005/8/layout/process5"/>
    <dgm:cxn modelId="{FCAD56D7-E59C-4A64-BFAD-8CC65E35FE59}" type="presOf" srcId="{6B75691F-B0FA-4E13-BF69-F97C626430AA}" destId="{D5C408C9-683E-4E07-8BDB-A602223CF8A1}" srcOrd="1" destOrd="0" presId="urn:microsoft.com/office/officeart/2005/8/layout/process5"/>
    <dgm:cxn modelId="{29E9D1DB-D130-438E-84F0-B3B5719471E4}" type="presOf" srcId="{F86AFE9E-F270-4BB8-8D0C-7D9C19237841}" destId="{3A0F16DB-E3CD-47FF-8B0B-D40C51A62318}" srcOrd="0" destOrd="0" presId="urn:microsoft.com/office/officeart/2005/8/layout/process5"/>
    <dgm:cxn modelId="{702FB9DF-A9CC-45FE-8C26-6FD11C882D32}" type="presOf" srcId="{53EE23C5-05B7-4256-B20B-B6F001A86CCF}" destId="{CF619393-3AAE-4BA3-BCF2-CC78C042FEC6}" srcOrd="1" destOrd="0" presId="urn:microsoft.com/office/officeart/2005/8/layout/process5"/>
    <dgm:cxn modelId="{94EB7AE4-9EC7-4332-AAD7-43359861FCC3}" type="presOf" srcId="{6CF8C844-828A-4668-8150-8BC0B58F4213}" destId="{AC6D4426-F432-408C-A969-A18F75D5041D}" srcOrd="1" destOrd="0" presId="urn:microsoft.com/office/officeart/2005/8/layout/process5"/>
    <dgm:cxn modelId="{9FC074EB-5D9A-4F54-810A-5E51DD2B3C5E}" type="presOf" srcId="{EC9EBD33-2B6D-49B1-A11E-D66BC13101F1}" destId="{75D861EF-E2D0-4F92-9AE3-7B76410911C4}" srcOrd="1" destOrd="0" presId="urn:microsoft.com/office/officeart/2005/8/layout/process5"/>
    <dgm:cxn modelId="{72E059ED-ABF6-4C18-8150-1C3135C4026B}" srcId="{532C6D5E-A340-4BF6-AA9D-531F5EC43653}" destId="{F95F49D6-4947-4ECE-BCF2-ECA72D0707B9}" srcOrd="1" destOrd="0" parTransId="{6B6309FE-88BD-4692-B16E-8ACDF02CA663}" sibTransId="{983006BA-CE6C-4AA1-89F6-A08437E5005D}"/>
    <dgm:cxn modelId="{1111A4F2-7258-4DEB-A8B4-05680947118A}" type="presOf" srcId="{B186ABBC-6C79-4197-B0D6-016726B5EB8F}" destId="{DA5F59CD-BFBB-44D0-9A82-9C737AE40DEF}" srcOrd="0" destOrd="0" presId="urn:microsoft.com/office/officeart/2005/8/layout/process5"/>
    <dgm:cxn modelId="{FCFBA5F7-3FEE-4B1D-B713-F0C26ED539A8}" type="presOf" srcId="{32452DF1-4D48-45AE-845F-C370573D5E12}" destId="{2273ACB4-06DC-4992-830B-E96C1C7F33B6}" srcOrd="0" destOrd="0" presId="urn:microsoft.com/office/officeart/2005/8/layout/process5"/>
    <dgm:cxn modelId="{BDFD679A-3BBB-48EB-B93B-57449A03B436}" type="presParOf" srcId="{B859E294-EC9A-4679-947F-0C3A79C3B5AB}" destId="{DA5F59CD-BFBB-44D0-9A82-9C737AE40DEF}" srcOrd="0" destOrd="0" presId="urn:microsoft.com/office/officeart/2005/8/layout/process5"/>
    <dgm:cxn modelId="{2630F1AF-92AB-4530-967E-AD9A9BE01200}" type="presParOf" srcId="{B859E294-EC9A-4679-947F-0C3A79C3B5AB}" destId="{5A78071D-693A-4585-807A-395794874D16}" srcOrd="1" destOrd="0" presId="urn:microsoft.com/office/officeart/2005/8/layout/process5"/>
    <dgm:cxn modelId="{A35B5FE9-BE79-4355-BF24-6AF50F2538E3}" type="presParOf" srcId="{5A78071D-693A-4585-807A-395794874D16}" destId="{288BDC45-D8E7-4986-926A-9C4255B9412E}" srcOrd="0" destOrd="0" presId="urn:microsoft.com/office/officeart/2005/8/layout/process5"/>
    <dgm:cxn modelId="{F8492686-012B-4354-88DE-EB29CBD97D2E}" type="presParOf" srcId="{B859E294-EC9A-4679-947F-0C3A79C3B5AB}" destId="{C9766840-DDF2-4211-BA8C-83B551BCEC29}" srcOrd="2" destOrd="0" presId="urn:microsoft.com/office/officeart/2005/8/layout/process5"/>
    <dgm:cxn modelId="{795587D7-8B50-4609-9653-DD8198029CBB}" type="presParOf" srcId="{B859E294-EC9A-4679-947F-0C3A79C3B5AB}" destId="{C3FAF395-4552-4B1E-A2B4-F36379BDF5D1}" srcOrd="3" destOrd="0" presId="urn:microsoft.com/office/officeart/2005/8/layout/process5"/>
    <dgm:cxn modelId="{13816471-ABBE-4A06-BA64-68FAF05507AE}" type="presParOf" srcId="{C3FAF395-4552-4B1E-A2B4-F36379BDF5D1}" destId="{A0C0FF10-FE96-4044-9998-E6802C42CF3A}" srcOrd="0" destOrd="0" presId="urn:microsoft.com/office/officeart/2005/8/layout/process5"/>
    <dgm:cxn modelId="{AE499595-5912-47CE-97F5-0E94DD2239D4}" type="presParOf" srcId="{B859E294-EC9A-4679-947F-0C3A79C3B5AB}" destId="{18F4A929-5A56-4A42-92EC-63B6368DA7E4}" srcOrd="4" destOrd="0" presId="urn:microsoft.com/office/officeart/2005/8/layout/process5"/>
    <dgm:cxn modelId="{7B12E9B5-175F-4BC0-9B61-2E780308BD75}" type="presParOf" srcId="{B859E294-EC9A-4679-947F-0C3A79C3B5AB}" destId="{55A1054A-6EE3-43DB-81D8-5F9E8E39D5D6}" srcOrd="5" destOrd="0" presId="urn:microsoft.com/office/officeart/2005/8/layout/process5"/>
    <dgm:cxn modelId="{7ECA0357-22B1-4A0D-8965-7C099D8FA39E}" type="presParOf" srcId="{55A1054A-6EE3-43DB-81D8-5F9E8E39D5D6}" destId="{75D861EF-E2D0-4F92-9AE3-7B76410911C4}" srcOrd="0" destOrd="0" presId="urn:microsoft.com/office/officeart/2005/8/layout/process5"/>
    <dgm:cxn modelId="{97E1BC3F-B001-4175-AF90-B4544F1B14C3}" type="presParOf" srcId="{B859E294-EC9A-4679-947F-0C3A79C3B5AB}" destId="{C7E86444-AC5C-428A-9E03-5A85B225A562}" srcOrd="6" destOrd="0" presId="urn:microsoft.com/office/officeart/2005/8/layout/process5"/>
    <dgm:cxn modelId="{4BD01CFD-2B94-48C1-8F35-A3F27F5F61DA}" type="presParOf" srcId="{B859E294-EC9A-4679-947F-0C3A79C3B5AB}" destId="{2273ACB4-06DC-4992-830B-E96C1C7F33B6}" srcOrd="7" destOrd="0" presId="urn:microsoft.com/office/officeart/2005/8/layout/process5"/>
    <dgm:cxn modelId="{80842F22-F08A-4A72-B915-888FF25CE736}" type="presParOf" srcId="{2273ACB4-06DC-4992-830B-E96C1C7F33B6}" destId="{4B134D53-9D76-4D15-ADA8-F17D764C4C54}" srcOrd="0" destOrd="0" presId="urn:microsoft.com/office/officeart/2005/8/layout/process5"/>
    <dgm:cxn modelId="{7257B8D1-2F0F-4CF1-8089-7D73CB28DE20}" type="presParOf" srcId="{B859E294-EC9A-4679-947F-0C3A79C3B5AB}" destId="{854CF4E6-CF60-44EB-8BE8-31E0F4190556}" srcOrd="8" destOrd="0" presId="urn:microsoft.com/office/officeart/2005/8/layout/process5"/>
    <dgm:cxn modelId="{C51BCC28-E59B-49DB-96A5-BAE99003EEF0}" type="presParOf" srcId="{B859E294-EC9A-4679-947F-0C3A79C3B5AB}" destId="{B54C98CD-C9C0-4E63-A446-0FFEE8FE1896}" srcOrd="9" destOrd="0" presId="urn:microsoft.com/office/officeart/2005/8/layout/process5"/>
    <dgm:cxn modelId="{CC7E499B-DB96-42C4-84E3-144E6DE371AD}" type="presParOf" srcId="{B54C98CD-C9C0-4E63-A446-0FFEE8FE1896}" destId="{AC6D4426-F432-408C-A969-A18F75D5041D}" srcOrd="0" destOrd="0" presId="urn:microsoft.com/office/officeart/2005/8/layout/process5"/>
    <dgm:cxn modelId="{E879F343-8BDE-4C49-AF73-635CAF52E841}" type="presParOf" srcId="{B859E294-EC9A-4679-947F-0C3A79C3B5AB}" destId="{DEAD5FBA-A6BF-4BFB-9ED6-595DCFA0F049}" srcOrd="10" destOrd="0" presId="urn:microsoft.com/office/officeart/2005/8/layout/process5"/>
    <dgm:cxn modelId="{0E2981E6-7E0C-4F72-BF74-8B17FD946EA3}" type="presParOf" srcId="{B859E294-EC9A-4679-947F-0C3A79C3B5AB}" destId="{535F91A0-4995-4389-BCE5-F882F2DD4506}" srcOrd="11" destOrd="0" presId="urn:microsoft.com/office/officeart/2005/8/layout/process5"/>
    <dgm:cxn modelId="{4169C513-9CD0-448E-8FC3-0D104DDBB82A}" type="presParOf" srcId="{535F91A0-4995-4389-BCE5-F882F2DD4506}" destId="{D5C408C9-683E-4E07-8BDB-A602223CF8A1}" srcOrd="0" destOrd="0" presId="urn:microsoft.com/office/officeart/2005/8/layout/process5"/>
    <dgm:cxn modelId="{0C8C80FE-0A40-4033-A9A7-4E07FD7C2083}" type="presParOf" srcId="{B859E294-EC9A-4679-947F-0C3A79C3B5AB}" destId="{3A0F16DB-E3CD-47FF-8B0B-D40C51A62318}" srcOrd="12" destOrd="0" presId="urn:microsoft.com/office/officeart/2005/8/layout/process5"/>
    <dgm:cxn modelId="{78F4E069-CFB0-4D81-BF23-999A9E06F25C}" type="presParOf" srcId="{B859E294-EC9A-4679-947F-0C3A79C3B5AB}" destId="{04E66732-2235-421B-A935-34888175AFFE}" srcOrd="13" destOrd="0" presId="urn:microsoft.com/office/officeart/2005/8/layout/process5"/>
    <dgm:cxn modelId="{97A97A10-1251-43B4-B7F0-9E7D452BA934}" type="presParOf" srcId="{04E66732-2235-421B-A935-34888175AFFE}" destId="{408F0CBD-4DD0-496C-B2FF-17C8A5A2A4AD}" srcOrd="0" destOrd="0" presId="urn:microsoft.com/office/officeart/2005/8/layout/process5"/>
    <dgm:cxn modelId="{C23195A3-C4B6-4F05-BE08-FCEBCE4AC1F5}" type="presParOf" srcId="{B859E294-EC9A-4679-947F-0C3A79C3B5AB}" destId="{B3E26985-F3FF-4E27-9C3C-C6AA59E5EA26}" srcOrd="14" destOrd="0" presId="urn:microsoft.com/office/officeart/2005/8/layout/process5"/>
    <dgm:cxn modelId="{BCE71E12-D5E1-47CE-96B2-753688959A7A}" type="presParOf" srcId="{B859E294-EC9A-4679-947F-0C3A79C3B5AB}" destId="{D0BF826B-079B-42B5-9176-0980A5B3072E}" srcOrd="15" destOrd="0" presId="urn:microsoft.com/office/officeart/2005/8/layout/process5"/>
    <dgm:cxn modelId="{0C7962BA-C343-4E12-B8BF-A437661F8494}" type="presParOf" srcId="{D0BF826B-079B-42B5-9176-0980A5B3072E}" destId="{CF619393-3AAE-4BA3-BCF2-CC78C042FEC6}" srcOrd="0" destOrd="0" presId="urn:microsoft.com/office/officeart/2005/8/layout/process5"/>
    <dgm:cxn modelId="{62A7349B-FE80-419A-B388-D92470339189}" type="presParOf" srcId="{B859E294-EC9A-4679-947F-0C3A79C3B5AB}" destId="{0C6183BD-CB3D-4A49-8EF1-C653B83F3E59}" srcOrd="16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5F59CD-BFBB-44D0-9A82-9C737AE40DEF}">
      <dsp:nvSpPr>
        <dsp:cNvPr id="0" name=""/>
        <dsp:cNvSpPr/>
      </dsp:nvSpPr>
      <dsp:spPr>
        <a:xfrm>
          <a:off x="470282" y="46658"/>
          <a:ext cx="2753754" cy="1652252"/>
        </a:xfrm>
        <a:prstGeom prst="roundRect">
          <a:avLst>
            <a:gd name="adj" fmla="val 10000"/>
          </a:avLst>
        </a:prstGeom>
        <a:solidFill>
          <a:schemeClr val="accent5">
            <a:shade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2000" b="0" kern="1200" dirty="0">
              <a:latin typeface="서울남산 장체B" panose="02020603020101020101" pitchFamily="18" charset="-127"/>
              <a:ea typeface="서울남산 장체B" panose="02020603020101020101" pitchFamily="18" charset="-127"/>
            </a:rPr>
            <a:t>제품 선정</a:t>
          </a:r>
        </a:p>
      </dsp:txBody>
      <dsp:txXfrm>
        <a:off x="518675" y="95051"/>
        <a:ext cx="2656968" cy="1555466"/>
      </dsp:txXfrm>
    </dsp:sp>
    <dsp:sp modelId="{5A78071D-693A-4585-807A-395794874D16}">
      <dsp:nvSpPr>
        <dsp:cNvPr id="0" name=""/>
        <dsp:cNvSpPr/>
      </dsp:nvSpPr>
      <dsp:spPr>
        <a:xfrm rot="21559751">
          <a:off x="3466347" y="508942"/>
          <a:ext cx="583836" cy="68293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300" b="0" kern="1200">
            <a:latin typeface="서울남산 장체B" panose="02020603020101020101" pitchFamily="18" charset="-127"/>
            <a:ea typeface="서울남산 장체B" panose="02020603020101020101" pitchFamily="18" charset="-127"/>
          </a:endParaRPr>
        </a:p>
      </dsp:txBody>
      <dsp:txXfrm>
        <a:off x="3466353" y="646553"/>
        <a:ext cx="408685" cy="409759"/>
      </dsp:txXfrm>
    </dsp:sp>
    <dsp:sp modelId="{C9766840-DDF2-4211-BA8C-83B551BCEC29}">
      <dsp:nvSpPr>
        <dsp:cNvPr id="0" name=""/>
        <dsp:cNvSpPr/>
      </dsp:nvSpPr>
      <dsp:spPr>
        <a:xfrm>
          <a:off x="4325539" y="1518"/>
          <a:ext cx="2753754" cy="1652252"/>
        </a:xfrm>
        <a:prstGeom prst="roundRect">
          <a:avLst>
            <a:gd name="adj" fmla="val 10000"/>
          </a:avLst>
        </a:prstGeom>
        <a:solidFill>
          <a:schemeClr val="accent5">
            <a:shade val="50000"/>
            <a:hueOff val="74280"/>
            <a:satOff val="1990"/>
            <a:lumOff val="876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800" b="0" kern="1200" dirty="0">
              <a:latin typeface="서울남산 장체B" panose="02020603020101020101" pitchFamily="18" charset="-127"/>
              <a:ea typeface="서울남산 장체B" panose="02020603020101020101" pitchFamily="18" charset="-127"/>
            </a:rPr>
            <a:t>인증 진행</a:t>
          </a:r>
          <a:endParaRPr lang="en-US" altLang="ko-KR" sz="1800" b="0" kern="1200" dirty="0">
            <a:latin typeface="서울남산 장체B" panose="02020603020101020101" pitchFamily="18" charset="-127"/>
            <a:ea typeface="서울남산 장체B" panose="02020603020101020101" pitchFamily="18" charset="-127"/>
          </a:endParaRPr>
        </a:p>
        <a:p>
          <a:pPr marL="0" lvl="0" indent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800" b="0" kern="1200" dirty="0">
              <a:latin typeface="서울남산 장체B" panose="02020603020101020101" pitchFamily="18" charset="-127"/>
              <a:ea typeface="서울남산 장체B" panose="02020603020101020101" pitchFamily="18" charset="-127"/>
            </a:rPr>
            <a:t>(KC </a:t>
          </a:r>
          <a:r>
            <a:rPr lang="ko-KR" altLang="en-US" sz="1800" b="0" kern="1200" dirty="0">
              <a:latin typeface="서울남산 장체B" panose="02020603020101020101" pitchFamily="18" charset="-127"/>
              <a:ea typeface="서울남산 장체B" panose="02020603020101020101" pitchFamily="18" charset="-127"/>
            </a:rPr>
            <a:t>인증 및 </a:t>
          </a:r>
          <a:r>
            <a:rPr lang="en-US" altLang="ko-KR" sz="1800" b="0" kern="1200" dirty="0">
              <a:latin typeface="서울남산 장체B" panose="02020603020101020101" pitchFamily="18" charset="-127"/>
              <a:ea typeface="서울남산 장체B" panose="02020603020101020101" pitchFamily="18" charset="-127"/>
            </a:rPr>
            <a:t>MAS </a:t>
          </a:r>
          <a:r>
            <a:rPr lang="ko-KR" altLang="en-US" sz="1800" b="0" kern="1200" dirty="0">
              <a:latin typeface="서울남산 장체B" panose="02020603020101020101" pitchFamily="18" charset="-127"/>
              <a:ea typeface="서울남산 장체B" panose="02020603020101020101" pitchFamily="18" charset="-127"/>
            </a:rPr>
            <a:t>성능시험</a:t>
          </a:r>
          <a:r>
            <a:rPr lang="en-US" altLang="ko-KR" sz="1800" b="0" kern="1200" dirty="0">
              <a:latin typeface="서울남산 장체B" panose="02020603020101020101" pitchFamily="18" charset="-127"/>
              <a:ea typeface="서울남산 장체B" panose="02020603020101020101" pitchFamily="18" charset="-127"/>
            </a:rPr>
            <a:t>)</a:t>
          </a:r>
          <a:endParaRPr lang="ko-KR" altLang="en-US" sz="1800" b="0" kern="1200" dirty="0">
            <a:latin typeface="서울남산 장체B" panose="02020603020101020101" pitchFamily="18" charset="-127"/>
            <a:ea typeface="서울남산 장체B" panose="02020603020101020101" pitchFamily="18" charset="-127"/>
          </a:endParaRPr>
        </a:p>
      </dsp:txBody>
      <dsp:txXfrm>
        <a:off x="4373932" y="49911"/>
        <a:ext cx="2656968" cy="1555466"/>
      </dsp:txXfrm>
    </dsp:sp>
    <dsp:sp modelId="{C3FAF395-4552-4B1E-A2B4-F36379BDF5D1}">
      <dsp:nvSpPr>
        <dsp:cNvPr id="0" name=""/>
        <dsp:cNvSpPr/>
      </dsp:nvSpPr>
      <dsp:spPr>
        <a:xfrm>
          <a:off x="7321624" y="486179"/>
          <a:ext cx="583796" cy="68293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shade val="90000"/>
            <a:hueOff val="87729"/>
            <a:satOff val="-804"/>
            <a:lumOff val="693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300" b="0" kern="1200">
            <a:latin typeface="서울남산 장체B" panose="02020603020101020101" pitchFamily="18" charset="-127"/>
            <a:ea typeface="서울남산 장체B" panose="02020603020101020101" pitchFamily="18" charset="-127"/>
          </a:endParaRPr>
        </a:p>
      </dsp:txBody>
      <dsp:txXfrm>
        <a:off x="7321624" y="622765"/>
        <a:ext cx="408657" cy="409759"/>
      </dsp:txXfrm>
    </dsp:sp>
    <dsp:sp modelId="{18F4A929-5A56-4A42-92EC-63B6368DA7E4}">
      <dsp:nvSpPr>
        <dsp:cNvPr id="0" name=""/>
        <dsp:cNvSpPr/>
      </dsp:nvSpPr>
      <dsp:spPr>
        <a:xfrm>
          <a:off x="8180795" y="1518"/>
          <a:ext cx="2753754" cy="1652252"/>
        </a:xfrm>
        <a:prstGeom prst="roundRect">
          <a:avLst>
            <a:gd name="adj" fmla="val 10000"/>
          </a:avLst>
        </a:prstGeom>
        <a:solidFill>
          <a:schemeClr val="accent5">
            <a:shade val="50000"/>
            <a:hueOff val="148559"/>
            <a:satOff val="3980"/>
            <a:lumOff val="1753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800" b="0" kern="1200" dirty="0">
              <a:latin typeface="서울남산 장체B" panose="02020603020101020101" pitchFamily="18" charset="-127"/>
              <a:ea typeface="서울남산 장체B" panose="02020603020101020101" pitchFamily="18" charset="-127"/>
            </a:rPr>
            <a:t>구성 이미지 제작</a:t>
          </a:r>
        </a:p>
      </dsp:txBody>
      <dsp:txXfrm>
        <a:off x="8229188" y="49911"/>
        <a:ext cx="2656968" cy="1555466"/>
      </dsp:txXfrm>
    </dsp:sp>
    <dsp:sp modelId="{55A1054A-6EE3-43DB-81D8-5F9E8E39D5D6}">
      <dsp:nvSpPr>
        <dsp:cNvPr id="0" name=""/>
        <dsp:cNvSpPr/>
      </dsp:nvSpPr>
      <dsp:spPr>
        <a:xfrm rot="5400000">
          <a:off x="9265775" y="1846534"/>
          <a:ext cx="583796" cy="68293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shade val="90000"/>
            <a:hueOff val="175458"/>
            <a:satOff val="-1607"/>
            <a:lumOff val="13877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300" b="0" kern="1200">
            <a:latin typeface="서울남산 장체B" panose="02020603020101020101" pitchFamily="18" charset="-127"/>
            <a:ea typeface="서울남산 장체B" panose="02020603020101020101" pitchFamily="18" charset="-127"/>
          </a:endParaRPr>
        </a:p>
      </dsp:txBody>
      <dsp:txXfrm rot="-5400000">
        <a:off x="9352794" y="1896102"/>
        <a:ext cx="409759" cy="408657"/>
      </dsp:txXfrm>
    </dsp:sp>
    <dsp:sp modelId="{C7E86444-AC5C-428A-9E03-5A85B225A562}">
      <dsp:nvSpPr>
        <dsp:cNvPr id="0" name=""/>
        <dsp:cNvSpPr/>
      </dsp:nvSpPr>
      <dsp:spPr>
        <a:xfrm>
          <a:off x="8180795" y="2755273"/>
          <a:ext cx="2753754" cy="1652252"/>
        </a:xfrm>
        <a:prstGeom prst="roundRect">
          <a:avLst>
            <a:gd name="adj" fmla="val 10000"/>
          </a:avLst>
        </a:prstGeom>
        <a:solidFill>
          <a:schemeClr val="accent5">
            <a:shade val="50000"/>
            <a:hueOff val="222839"/>
            <a:satOff val="5970"/>
            <a:lumOff val="2630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800" b="0" kern="1200" dirty="0">
              <a:latin typeface="서울남산 장체B" panose="02020603020101020101" pitchFamily="18" charset="-127"/>
              <a:ea typeface="서울남산 장체B" panose="02020603020101020101" pitchFamily="18" charset="-127"/>
            </a:rPr>
            <a:t>목록화</a:t>
          </a:r>
          <a:r>
            <a:rPr lang="en-US" altLang="ko-KR" sz="1800" b="0" kern="1200" dirty="0">
              <a:latin typeface="서울남산 장체B" panose="02020603020101020101" pitchFamily="18" charset="-127"/>
              <a:ea typeface="서울남산 장체B" panose="02020603020101020101" pitchFamily="18" charset="-127"/>
            </a:rPr>
            <a:t>(</a:t>
          </a:r>
          <a:r>
            <a:rPr lang="ko-KR" altLang="en-US" sz="1800" b="0" kern="1200" dirty="0">
              <a:latin typeface="서울남산 장체B" panose="02020603020101020101" pitchFamily="18" charset="-127"/>
              <a:ea typeface="서울남산 장체B" panose="02020603020101020101" pitchFamily="18" charset="-127"/>
            </a:rPr>
            <a:t>식별번호</a:t>
          </a:r>
          <a:r>
            <a:rPr lang="en-US" altLang="ko-KR" sz="1800" b="0" kern="1200" dirty="0">
              <a:latin typeface="서울남산 장체B" panose="02020603020101020101" pitchFamily="18" charset="-127"/>
              <a:ea typeface="서울남산 장체B" panose="02020603020101020101" pitchFamily="18" charset="-127"/>
            </a:rPr>
            <a:t>)</a:t>
          </a:r>
          <a:r>
            <a:rPr lang="ko-KR" altLang="en-US" sz="1800" b="0" kern="1200" dirty="0">
              <a:latin typeface="서울남산 장체B" panose="02020603020101020101" pitchFamily="18" charset="-127"/>
              <a:ea typeface="서울남산 장체B" panose="02020603020101020101" pitchFamily="18" charset="-127"/>
            </a:rPr>
            <a:t> 요청</a:t>
          </a:r>
        </a:p>
      </dsp:txBody>
      <dsp:txXfrm>
        <a:off x="8229188" y="2803666"/>
        <a:ext cx="2656968" cy="1555466"/>
      </dsp:txXfrm>
    </dsp:sp>
    <dsp:sp modelId="{2273ACB4-06DC-4992-830B-E96C1C7F33B6}">
      <dsp:nvSpPr>
        <dsp:cNvPr id="0" name=""/>
        <dsp:cNvSpPr/>
      </dsp:nvSpPr>
      <dsp:spPr>
        <a:xfrm rot="10800000">
          <a:off x="7354669" y="3239934"/>
          <a:ext cx="583796" cy="68293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shade val="90000"/>
            <a:hueOff val="263186"/>
            <a:satOff val="-2411"/>
            <a:lumOff val="2081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300" b="0" kern="1200">
            <a:latin typeface="서울남산 장체B" panose="02020603020101020101" pitchFamily="18" charset="-127"/>
            <a:ea typeface="서울남산 장체B" panose="02020603020101020101" pitchFamily="18" charset="-127"/>
          </a:endParaRPr>
        </a:p>
      </dsp:txBody>
      <dsp:txXfrm rot="10800000">
        <a:off x="7529808" y="3376520"/>
        <a:ext cx="408657" cy="409759"/>
      </dsp:txXfrm>
    </dsp:sp>
    <dsp:sp modelId="{854CF4E6-CF60-44EB-8BE8-31E0F4190556}">
      <dsp:nvSpPr>
        <dsp:cNvPr id="0" name=""/>
        <dsp:cNvSpPr/>
      </dsp:nvSpPr>
      <dsp:spPr>
        <a:xfrm>
          <a:off x="4325539" y="2755273"/>
          <a:ext cx="2753754" cy="1652252"/>
        </a:xfrm>
        <a:prstGeom prst="roundRect">
          <a:avLst>
            <a:gd name="adj" fmla="val 10000"/>
          </a:avLst>
        </a:prstGeom>
        <a:solidFill>
          <a:schemeClr val="accent5">
            <a:shade val="50000"/>
            <a:hueOff val="297118"/>
            <a:satOff val="7960"/>
            <a:lumOff val="3506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800" b="0" kern="1200" dirty="0">
              <a:latin typeface="서울남산 장체B" panose="02020603020101020101" pitchFamily="18" charset="-127"/>
              <a:ea typeface="서울남산 장체B" panose="02020603020101020101" pitchFamily="18" charset="-127"/>
            </a:rPr>
            <a:t>규격서 작성</a:t>
          </a:r>
        </a:p>
      </dsp:txBody>
      <dsp:txXfrm>
        <a:off x="4373932" y="2803666"/>
        <a:ext cx="2656968" cy="1555466"/>
      </dsp:txXfrm>
    </dsp:sp>
    <dsp:sp modelId="{B54C98CD-C9C0-4E63-A446-0FFEE8FE1896}">
      <dsp:nvSpPr>
        <dsp:cNvPr id="0" name=""/>
        <dsp:cNvSpPr/>
      </dsp:nvSpPr>
      <dsp:spPr>
        <a:xfrm rot="10800000">
          <a:off x="3499412" y="3239934"/>
          <a:ext cx="583796" cy="68293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shade val="90000"/>
            <a:hueOff val="350915"/>
            <a:satOff val="-3215"/>
            <a:lumOff val="27754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300" b="0" kern="1200">
            <a:latin typeface="서울남산 장체B" panose="02020603020101020101" pitchFamily="18" charset="-127"/>
            <a:ea typeface="서울남산 장체B" panose="02020603020101020101" pitchFamily="18" charset="-127"/>
          </a:endParaRPr>
        </a:p>
      </dsp:txBody>
      <dsp:txXfrm rot="10800000">
        <a:off x="3674551" y="3376520"/>
        <a:ext cx="408657" cy="409759"/>
      </dsp:txXfrm>
    </dsp:sp>
    <dsp:sp modelId="{DEAD5FBA-A6BF-4BFB-9ED6-595DCFA0F049}">
      <dsp:nvSpPr>
        <dsp:cNvPr id="0" name=""/>
        <dsp:cNvSpPr/>
      </dsp:nvSpPr>
      <dsp:spPr>
        <a:xfrm>
          <a:off x="470282" y="2755273"/>
          <a:ext cx="2753754" cy="1652252"/>
        </a:xfrm>
        <a:prstGeom prst="roundRect">
          <a:avLst>
            <a:gd name="adj" fmla="val 10000"/>
          </a:avLst>
        </a:prstGeom>
        <a:solidFill>
          <a:schemeClr val="accent5">
            <a:shade val="50000"/>
            <a:hueOff val="297118"/>
            <a:satOff val="7960"/>
            <a:lumOff val="3506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800" b="0" kern="1200" dirty="0">
              <a:latin typeface="서울남산 장체B" panose="02020603020101020101" pitchFamily="18" charset="-127"/>
              <a:ea typeface="서울남산 장체B" panose="02020603020101020101" pitchFamily="18" charset="-127"/>
            </a:rPr>
            <a:t>1</a:t>
          </a:r>
          <a:r>
            <a:rPr lang="ko-KR" altLang="en-US" sz="1800" b="0" kern="1200" dirty="0">
              <a:latin typeface="서울남산 장체B" panose="02020603020101020101" pitchFamily="18" charset="-127"/>
              <a:ea typeface="서울남산 장체B" panose="02020603020101020101" pitchFamily="18" charset="-127"/>
            </a:rPr>
            <a:t>차 적격성 평가 신청</a:t>
          </a:r>
        </a:p>
      </dsp:txBody>
      <dsp:txXfrm>
        <a:off x="518675" y="2803666"/>
        <a:ext cx="2656968" cy="1555466"/>
      </dsp:txXfrm>
    </dsp:sp>
    <dsp:sp modelId="{535F91A0-4995-4389-BCE5-F882F2DD4506}">
      <dsp:nvSpPr>
        <dsp:cNvPr id="0" name=""/>
        <dsp:cNvSpPr/>
      </dsp:nvSpPr>
      <dsp:spPr>
        <a:xfrm rot="5400000">
          <a:off x="1555261" y="4600289"/>
          <a:ext cx="583796" cy="68293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shade val="90000"/>
            <a:hueOff val="263186"/>
            <a:satOff val="-2411"/>
            <a:lumOff val="2081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300" b="0" kern="1200">
            <a:latin typeface="서울남산 장체B" panose="02020603020101020101" pitchFamily="18" charset="-127"/>
            <a:ea typeface="서울남산 장체B" panose="02020603020101020101" pitchFamily="18" charset="-127"/>
          </a:endParaRPr>
        </a:p>
      </dsp:txBody>
      <dsp:txXfrm rot="-5400000">
        <a:off x="1642280" y="4649857"/>
        <a:ext cx="409759" cy="408657"/>
      </dsp:txXfrm>
    </dsp:sp>
    <dsp:sp modelId="{3A0F16DB-E3CD-47FF-8B0B-D40C51A62318}">
      <dsp:nvSpPr>
        <dsp:cNvPr id="0" name=""/>
        <dsp:cNvSpPr/>
      </dsp:nvSpPr>
      <dsp:spPr>
        <a:xfrm>
          <a:off x="470282" y="5509028"/>
          <a:ext cx="2753754" cy="1652252"/>
        </a:xfrm>
        <a:prstGeom prst="roundRect">
          <a:avLst>
            <a:gd name="adj" fmla="val 10000"/>
          </a:avLst>
        </a:prstGeom>
        <a:solidFill>
          <a:schemeClr val="accent5">
            <a:shade val="50000"/>
            <a:hueOff val="222839"/>
            <a:satOff val="5970"/>
            <a:lumOff val="2630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800" b="0" kern="1200" dirty="0">
              <a:latin typeface="서울남산 장체B" panose="02020603020101020101" pitchFamily="18" charset="-127"/>
              <a:ea typeface="서울남산 장체B" panose="02020603020101020101" pitchFamily="18" charset="-127"/>
            </a:rPr>
            <a:t>2</a:t>
          </a:r>
          <a:r>
            <a:rPr lang="ko-KR" altLang="en-US" sz="1800" b="0" kern="1200" dirty="0">
              <a:latin typeface="서울남산 장체B" panose="02020603020101020101" pitchFamily="18" charset="-127"/>
              <a:ea typeface="서울남산 장체B" panose="02020603020101020101" pitchFamily="18" charset="-127"/>
            </a:rPr>
            <a:t>차 가격 기초자료 제출</a:t>
          </a:r>
        </a:p>
      </dsp:txBody>
      <dsp:txXfrm>
        <a:off x="518675" y="5557421"/>
        <a:ext cx="2656968" cy="1555466"/>
      </dsp:txXfrm>
    </dsp:sp>
    <dsp:sp modelId="{04E66732-2235-421B-A935-34888175AFFE}">
      <dsp:nvSpPr>
        <dsp:cNvPr id="0" name=""/>
        <dsp:cNvSpPr/>
      </dsp:nvSpPr>
      <dsp:spPr>
        <a:xfrm>
          <a:off x="3466367" y="5993689"/>
          <a:ext cx="583796" cy="68293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shade val="90000"/>
            <a:hueOff val="175458"/>
            <a:satOff val="-1607"/>
            <a:lumOff val="13877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300" b="0" kern="1200">
            <a:latin typeface="서울남산 장체B" panose="02020603020101020101" pitchFamily="18" charset="-127"/>
            <a:ea typeface="서울남산 장체B" panose="02020603020101020101" pitchFamily="18" charset="-127"/>
          </a:endParaRPr>
        </a:p>
      </dsp:txBody>
      <dsp:txXfrm>
        <a:off x="3466367" y="6130275"/>
        <a:ext cx="408657" cy="409759"/>
      </dsp:txXfrm>
    </dsp:sp>
    <dsp:sp modelId="{B3E26985-F3FF-4E27-9C3C-C6AA59E5EA26}">
      <dsp:nvSpPr>
        <dsp:cNvPr id="0" name=""/>
        <dsp:cNvSpPr/>
      </dsp:nvSpPr>
      <dsp:spPr>
        <a:xfrm>
          <a:off x="4325539" y="5509028"/>
          <a:ext cx="2753754" cy="1652252"/>
        </a:xfrm>
        <a:prstGeom prst="roundRect">
          <a:avLst>
            <a:gd name="adj" fmla="val 10000"/>
          </a:avLst>
        </a:prstGeom>
        <a:solidFill>
          <a:schemeClr val="accent5">
            <a:shade val="50000"/>
            <a:hueOff val="148559"/>
            <a:satOff val="3980"/>
            <a:lumOff val="1753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800" b="0" kern="1200" dirty="0">
              <a:latin typeface="서울남산 장체B" panose="02020603020101020101" pitchFamily="18" charset="-127"/>
              <a:ea typeface="서울남산 장체B" panose="02020603020101020101" pitchFamily="18" charset="-127"/>
            </a:rPr>
            <a:t>협상가격 제출</a:t>
          </a:r>
        </a:p>
      </dsp:txBody>
      <dsp:txXfrm>
        <a:off x="4373932" y="5557421"/>
        <a:ext cx="2656968" cy="1555466"/>
      </dsp:txXfrm>
    </dsp:sp>
    <dsp:sp modelId="{D0BF826B-079B-42B5-9176-0980A5B3072E}">
      <dsp:nvSpPr>
        <dsp:cNvPr id="0" name=""/>
        <dsp:cNvSpPr/>
      </dsp:nvSpPr>
      <dsp:spPr>
        <a:xfrm>
          <a:off x="7321624" y="5993689"/>
          <a:ext cx="583796" cy="68293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shade val="90000"/>
            <a:hueOff val="87729"/>
            <a:satOff val="-804"/>
            <a:lumOff val="693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0668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2400" b="0" kern="1200">
            <a:latin typeface="나눔스퀘어" panose="020B0600000101010101" pitchFamily="50" charset="-127"/>
            <a:ea typeface="나눔스퀘어" panose="020B0600000101010101" pitchFamily="50" charset="-127"/>
          </a:endParaRPr>
        </a:p>
      </dsp:txBody>
      <dsp:txXfrm>
        <a:off x="7321624" y="6130275"/>
        <a:ext cx="408657" cy="409759"/>
      </dsp:txXfrm>
    </dsp:sp>
    <dsp:sp modelId="{0C6183BD-CB3D-4A49-8EF1-C653B83F3E59}">
      <dsp:nvSpPr>
        <dsp:cNvPr id="0" name=""/>
        <dsp:cNvSpPr/>
      </dsp:nvSpPr>
      <dsp:spPr>
        <a:xfrm>
          <a:off x="8180795" y="5509028"/>
          <a:ext cx="2753754" cy="1652252"/>
        </a:xfrm>
        <a:prstGeom prst="roundRect">
          <a:avLst>
            <a:gd name="adj" fmla="val 10000"/>
          </a:avLst>
        </a:prstGeom>
        <a:solidFill>
          <a:schemeClr val="accent5">
            <a:shade val="50000"/>
            <a:hueOff val="74280"/>
            <a:satOff val="1990"/>
            <a:lumOff val="876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800" b="0" kern="1200" dirty="0">
              <a:latin typeface="서울남산 장체B" panose="02020603020101020101" pitchFamily="18" charset="-127"/>
              <a:ea typeface="서울남산 장체B" panose="02020603020101020101" pitchFamily="18" charset="-127"/>
            </a:rPr>
            <a:t>계약서 작성</a:t>
          </a:r>
          <a:r>
            <a:rPr lang="en-US" altLang="ko-KR" sz="1800" b="0" kern="1200" dirty="0">
              <a:latin typeface="서울남산 장체B" panose="02020603020101020101" pitchFamily="18" charset="-127"/>
              <a:ea typeface="서울남산 장체B" panose="02020603020101020101" pitchFamily="18" charset="-127"/>
            </a:rPr>
            <a:t>/</a:t>
          </a:r>
          <a:r>
            <a:rPr lang="ko-KR" altLang="en-US" sz="1800" b="0" kern="1200" dirty="0">
              <a:latin typeface="서울남산 장체B" panose="02020603020101020101" pitchFamily="18" charset="-127"/>
              <a:ea typeface="서울남산 장체B" panose="02020603020101020101" pitchFamily="18" charset="-127"/>
            </a:rPr>
            <a:t>체결</a:t>
          </a:r>
        </a:p>
      </dsp:txBody>
      <dsp:txXfrm>
        <a:off x="8229188" y="5557421"/>
        <a:ext cx="2656968" cy="155546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457700" cy="9175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827713" y="0"/>
            <a:ext cx="4457700" cy="9175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57FFF1-E625-4E70-BA5A-31315B9E7C13}" type="datetimeFigureOut">
              <a:rPr lang="ko-KR" altLang="en-US" smtClean="0"/>
              <a:t>2022-03-23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028700" y="2286000"/>
            <a:ext cx="8229600" cy="61722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1028700" y="8801100"/>
            <a:ext cx="8229600" cy="72009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17372013"/>
            <a:ext cx="4457700" cy="9159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827713" y="17372013"/>
            <a:ext cx="4457700" cy="9159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FE3135-14B1-4CF6-8D3B-9ACDF08FEC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486832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439193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D:\15. 회사 자료\회사로고\Watchcam 로고\Watchcam logo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94913" y="285874"/>
            <a:ext cx="1931376" cy="540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텍스트 개체 틀 2"/>
          <p:cNvSpPr>
            <a:spLocks noGrp="1"/>
          </p:cNvSpPr>
          <p:nvPr>
            <p:ph type="body" sz="quarter" idx="10"/>
          </p:nvPr>
        </p:nvSpPr>
        <p:spPr>
          <a:xfrm>
            <a:off x="592932" y="3200401"/>
            <a:ext cx="864393" cy="75485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ko-KR" sz="3600" smtClean="0">
                <a:effectLst/>
              </a:defRPr>
            </a:lvl1pPr>
          </a:lstStyle>
          <a:p>
            <a:pPr lvl="0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164184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슬라이드"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D:\15. 회사 자료\회사로고\Watchcam 로고\Watchcam logo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280" y="9463981"/>
            <a:ext cx="1931376" cy="540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20956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D:\15. 회사 자료\회사로고\Watchcam 로고\Watchcam logo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280" y="9463981"/>
            <a:ext cx="1931376" cy="540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55720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28700" y="1683545"/>
            <a:ext cx="11658600" cy="3581400"/>
          </a:xfrm>
        </p:spPr>
        <p:txBody>
          <a:bodyPr anchor="b"/>
          <a:lstStyle>
            <a:lvl1pPr algn="ctr">
              <a:defRPr sz="9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14500" y="5403057"/>
            <a:ext cx="10287000" cy="2483643"/>
          </a:xfrm>
        </p:spPr>
        <p:txBody>
          <a:bodyPr/>
          <a:lstStyle>
            <a:lvl1pPr marL="0" indent="0" algn="ctr">
              <a:buNone/>
              <a:defRPr sz="3600"/>
            </a:lvl1pPr>
            <a:lvl2pPr marL="685800" indent="0" algn="ctr">
              <a:buNone/>
              <a:defRPr sz="3000"/>
            </a:lvl2pPr>
            <a:lvl3pPr marL="1371600" indent="0" algn="ctr">
              <a:buNone/>
              <a:defRPr sz="2700"/>
            </a:lvl3pPr>
            <a:lvl4pPr marL="2057400" indent="0" algn="ctr">
              <a:buNone/>
              <a:defRPr sz="2400"/>
            </a:lvl4pPr>
            <a:lvl5pPr marL="2743200" indent="0" algn="ctr">
              <a:buNone/>
              <a:defRPr sz="2400"/>
            </a:lvl5pPr>
            <a:lvl6pPr marL="3429000" indent="0" algn="ctr">
              <a:buNone/>
              <a:defRPr sz="2400"/>
            </a:lvl6pPr>
            <a:lvl7pPr marL="4114800" indent="0" algn="ctr">
              <a:buNone/>
              <a:defRPr sz="2400"/>
            </a:lvl7pPr>
            <a:lvl8pPr marL="4800600" indent="0" algn="ctr">
              <a:buNone/>
              <a:defRPr sz="2400"/>
            </a:lvl8pPr>
            <a:lvl9pPr marL="5486400" indent="0" algn="ctr">
              <a:buNone/>
              <a:defRPr sz="24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757071"/>
      </p:ext>
    </p:extLst>
  </p:cSld>
  <p:clrMapOvr>
    <a:masterClrMapping/>
  </p:clrMapOvr>
  <p:hf hd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010501"/>
      </p:ext>
    </p:extLst>
  </p:cSld>
  <p:clrMapOvr>
    <a:masterClrMapping/>
  </p:clrMapOvr>
  <p:hf hd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5832" y="2564609"/>
            <a:ext cx="11830050" cy="4279106"/>
          </a:xfrm>
        </p:spPr>
        <p:txBody>
          <a:bodyPr anchor="b"/>
          <a:lstStyle>
            <a:lvl1pPr>
              <a:defRPr sz="9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35832" y="6884197"/>
            <a:ext cx="11830050" cy="2250281"/>
          </a:xfrm>
        </p:spPr>
        <p:txBody>
          <a:bodyPr/>
          <a:lstStyle>
            <a:lvl1pPr marL="0" indent="0">
              <a:buNone/>
              <a:defRPr sz="3600">
                <a:solidFill>
                  <a:schemeClr val="tx1"/>
                </a:solidFill>
              </a:defRPr>
            </a:lvl1pPr>
            <a:lvl2pPr marL="685800" indent="0">
              <a:buNone/>
              <a:defRPr sz="3000">
                <a:solidFill>
                  <a:schemeClr val="tx1">
                    <a:tint val="75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0948536"/>
      </p:ext>
    </p:extLst>
  </p:cSld>
  <p:clrMapOvr>
    <a:masterClrMapping/>
  </p:clrMapOvr>
  <p:hf hd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42975" y="2738438"/>
            <a:ext cx="5829300" cy="6527007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943725" y="2738438"/>
            <a:ext cx="5829300" cy="6527007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833193"/>
      </p:ext>
    </p:extLst>
  </p:cSld>
  <p:clrMapOvr>
    <a:masterClrMapping/>
  </p:clrMapOvr>
  <p:hf hd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4762" y="547690"/>
            <a:ext cx="11830050" cy="198834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4763" y="2521745"/>
            <a:ext cx="5802510" cy="1235868"/>
          </a:xfrm>
        </p:spPr>
        <p:txBody>
          <a:bodyPr anchor="b"/>
          <a:lstStyle>
            <a:lvl1pPr marL="0" indent="0">
              <a:buNone/>
              <a:defRPr sz="3600" b="1"/>
            </a:lvl1pPr>
            <a:lvl2pPr marL="685800" indent="0">
              <a:buNone/>
              <a:defRPr sz="3000" b="1"/>
            </a:lvl2pPr>
            <a:lvl3pPr marL="1371600" indent="0">
              <a:buNone/>
              <a:defRPr sz="2700" b="1"/>
            </a:lvl3pPr>
            <a:lvl4pPr marL="2057400" indent="0">
              <a:buNone/>
              <a:defRPr sz="2400" b="1"/>
            </a:lvl4pPr>
            <a:lvl5pPr marL="2743200" indent="0">
              <a:buNone/>
              <a:defRPr sz="2400" b="1"/>
            </a:lvl5pPr>
            <a:lvl6pPr marL="3429000" indent="0">
              <a:buNone/>
              <a:defRPr sz="2400" b="1"/>
            </a:lvl6pPr>
            <a:lvl7pPr marL="4114800" indent="0">
              <a:buNone/>
              <a:defRPr sz="2400" b="1"/>
            </a:lvl7pPr>
            <a:lvl8pPr marL="4800600" indent="0">
              <a:buNone/>
              <a:defRPr sz="2400" b="1"/>
            </a:lvl8pPr>
            <a:lvl9pPr marL="5486400" indent="0">
              <a:buNone/>
              <a:defRPr sz="24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44763" y="3757613"/>
            <a:ext cx="5802510" cy="5526882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943726" y="2521745"/>
            <a:ext cx="5831087" cy="1235868"/>
          </a:xfrm>
        </p:spPr>
        <p:txBody>
          <a:bodyPr anchor="b"/>
          <a:lstStyle>
            <a:lvl1pPr marL="0" indent="0">
              <a:buNone/>
              <a:defRPr sz="3600" b="1"/>
            </a:lvl1pPr>
            <a:lvl2pPr marL="685800" indent="0">
              <a:buNone/>
              <a:defRPr sz="3000" b="1"/>
            </a:lvl2pPr>
            <a:lvl3pPr marL="1371600" indent="0">
              <a:buNone/>
              <a:defRPr sz="2700" b="1"/>
            </a:lvl3pPr>
            <a:lvl4pPr marL="2057400" indent="0">
              <a:buNone/>
              <a:defRPr sz="2400" b="1"/>
            </a:lvl4pPr>
            <a:lvl5pPr marL="2743200" indent="0">
              <a:buNone/>
              <a:defRPr sz="2400" b="1"/>
            </a:lvl5pPr>
            <a:lvl6pPr marL="3429000" indent="0">
              <a:buNone/>
              <a:defRPr sz="2400" b="1"/>
            </a:lvl6pPr>
            <a:lvl7pPr marL="4114800" indent="0">
              <a:buNone/>
              <a:defRPr sz="2400" b="1"/>
            </a:lvl7pPr>
            <a:lvl8pPr marL="4800600" indent="0">
              <a:buNone/>
              <a:defRPr sz="2400" b="1"/>
            </a:lvl8pPr>
            <a:lvl9pPr marL="5486400" indent="0">
              <a:buNone/>
              <a:defRPr sz="24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943726" y="3757613"/>
            <a:ext cx="5831087" cy="5526882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3/23/2022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3263277"/>
      </p:ext>
    </p:extLst>
  </p:cSld>
  <p:clrMapOvr>
    <a:masterClrMapping/>
  </p:clrMapOvr>
  <p:hf hd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3/23/2022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087144"/>
      </p:ext>
    </p:extLst>
  </p:cSld>
  <p:clrMapOvr>
    <a:masterClrMapping/>
  </p:clrMapOvr>
  <p:hf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3/23/2022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0029036"/>
      </p:ext>
    </p:extLst>
  </p:cSld>
  <p:clrMapOvr>
    <a:masterClrMapping/>
  </p:clrMapOvr>
  <p:hf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4762" y="685800"/>
            <a:ext cx="4423767" cy="2400300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31087" y="1481140"/>
            <a:ext cx="6943725" cy="7310438"/>
          </a:xfrm>
        </p:spPr>
        <p:txBody>
          <a:bodyPr/>
          <a:lstStyle>
            <a:lvl1pPr>
              <a:defRPr sz="4800"/>
            </a:lvl1pPr>
            <a:lvl2pPr>
              <a:defRPr sz="4200"/>
            </a:lvl2pPr>
            <a:lvl3pPr>
              <a:defRPr sz="3600"/>
            </a:lvl3pPr>
            <a:lvl4pPr>
              <a:defRPr sz="3000"/>
            </a:lvl4pPr>
            <a:lvl5pPr>
              <a:defRPr sz="3000"/>
            </a:lvl5pPr>
            <a:lvl6pPr>
              <a:defRPr sz="3000"/>
            </a:lvl6pPr>
            <a:lvl7pPr>
              <a:defRPr sz="3000"/>
            </a:lvl7pPr>
            <a:lvl8pPr>
              <a:defRPr sz="3000"/>
            </a:lvl8pPr>
            <a:lvl9pPr>
              <a:defRPr sz="3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44762" y="3086100"/>
            <a:ext cx="4423767" cy="5717382"/>
          </a:xfrm>
        </p:spPr>
        <p:txBody>
          <a:bodyPr/>
          <a:lstStyle>
            <a:lvl1pPr marL="0" indent="0">
              <a:buNone/>
              <a:defRPr sz="2400"/>
            </a:lvl1pPr>
            <a:lvl2pPr marL="685800" indent="0">
              <a:buNone/>
              <a:defRPr sz="2100"/>
            </a:lvl2pPr>
            <a:lvl3pPr marL="1371600" indent="0">
              <a:buNone/>
              <a:defRPr sz="1800"/>
            </a:lvl3pPr>
            <a:lvl4pPr marL="2057400" indent="0">
              <a:buNone/>
              <a:defRPr sz="1500"/>
            </a:lvl4pPr>
            <a:lvl5pPr marL="2743200" indent="0">
              <a:buNone/>
              <a:defRPr sz="1500"/>
            </a:lvl5pPr>
            <a:lvl6pPr marL="3429000" indent="0">
              <a:buNone/>
              <a:defRPr sz="1500"/>
            </a:lvl6pPr>
            <a:lvl7pPr marL="4114800" indent="0">
              <a:buNone/>
              <a:defRPr sz="1500"/>
            </a:lvl7pPr>
            <a:lvl8pPr marL="4800600" indent="0">
              <a:buNone/>
              <a:defRPr sz="1500"/>
            </a:lvl8pPr>
            <a:lvl9pPr marL="5486400" indent="0">
              <a:buNone/>
              <a:defRPr sz="15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9123948"/>
      </p:ext>
    </p:extLst>
  </p:cSld>
  <p:clrMapOvr>
    <a:masterClrMapping/>
  </p:clrMapOvr>
  <p:hf hd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4762" y="685800"/>
            <a:ext cx="4423767" cy="2400300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831087" y="1481140"/>
            <a:ext cx="6943725" cy="7310438"/>
          </a:xfrm>
        </p:spPr>
        <p:txBody>
          <a:bodyPr anchor="t"/>
          <a:lstStyle>
            <a:lvl1pPr marL="0" indent="0">
              <a:buNone/>
              <a:defRPr sz="4800"/>
            </a:lvl1pPr>
            <a:lvl2pPr marL="685800" indent="0">
              <a:buNone/>
              <a:defRPr sz="4200"/>
            </a:lvl2pPr>
            <a:lvl3pPr marL="1371600" indent="0">
              <a:buNone/>
              <a:defRPr sz="3600"/>
            </a:lvl3pPr>
            <a:lvl4pPr marL="2057400" indent="0">
              <a:buNone/>
              <a:defRPr sz="3000"/>
            </a:lvl4pPr>
            <a:lvl5pPr marL="2743200" indent="0">
              <a:buNone/>
              <a:defRPr sz="3000"/>
            </a:lvl5pPr>
            <a:lvl6pPr marL="3429000" indent="0">
              <a:buNone/>
              <a:defRPr sz="3000"/>
            </a:lvl6pPr>
            <a:lvl7pPr marL="4114800" indent="0">
              <a:buNone/>
              <a:defRPr sz="3000"/>
            </a:lvl7pPr>
            <a:lvl8pPr marL="4800600" indent="0">
              <a:buNone/>
              <a:defRPr sz="3000"/>
            </a:lvl8pPr>
            <a:lvl9pPr marL="5486400" indent="0">
              <a:buNone/>
              <a:defRPr sz="3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44762" y="3086100"/>
            <a:ext cx="4423767" cy="5717382"/>
          </a:xfrm>
        </p:spPr>
        <p:txBody>
          <a:bodyPr/>
          <a:lstStyle>
            <a:lvl1pPr marL="0" indent="0">
              <a:buNone/>
              <a:defRPr sz="2400"/>
            </a:lvl1pPr>
            <a:lvl2pPr marL="685800" indent="0">
              <a:buNone/>
              <a:defRPr sz="2100"/>
            </a:lvl2pPr>
            <a:lvl3pPr marL="1371600" indent="0">
              <a:buNone/>
              <a:defRPr sz="1800"/>
            </a:lvl3pPr>
            <a:lvl4pPr marL="2057400" indent="0">
              <a:buNone/>
              <a:defRPr sz="1500"/>
            </a:lvl4pPr>
            <a:lvl5pPr marL="2743200" indent="0">
              <a:buNone/>
              <a:defRPr sz="1500"/>
            </a:lvl5pPr>
            <a:lvl6pPr marL="3429000" indent="0">
              <a:buNone/>
              <a:defRPr sz="1500"/>
            </a:lvl6pPr>
            <a:lvl7pPr marL="4114800" indent="0">
              <a:buNone/>
              <a:defRPr sz="1500"/>
            </a:lvl7pPr>
            <a:lvl8pPr marL="4800600" indent="0">
              <a:buNone/>
              <a:defRPr sz="1500"/>
            </a:lvl8pPr>
            <a:lvl9pPr marL="5486400" indent="0">
              <a:buNone/>
              <a:defRPr sz="15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1284570"/>
      </p:ext>
    </p:extLst>
  </p:cSld>
  <p:clrMapOvr>
    <a:masterClrMapping/>
  </p:clrMapOvr>
  <p:hf hd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325180"/>
      </p:ext>
    </p:extLst>
  </p:cSld>
  <p:clrMapOvr>
    <a:masterClrMapping/>
  </p:clrMapOvr>
  <p:hf hd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815513" y="547688"/>
            <a:ext cx="2957513" cy="8717757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42976" y="547688"/>
            <a:ext cx="8701088" cy="8717757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9603585"/>
      </p:ext>
    </p:extLst>
  </p:cSld>
  <p:clrMapOvr>
    <a:masterClrMapping/>
  </p:clrMapOvr>
  <p:hf hd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제목 슬라이드"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D:\15. 회사 자료\회사로고\Watchcam 로고\Watchcam logo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280" y="9463981"/>
            <a:ext cx="1931376" cy="540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5016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7.xml"/><Relationship Id="rId7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6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6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5.xml"/><Relationship Id="rId5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4.xml"/><Relationship Id="rId4" Type="http://schemas.openxmlformats.org/officeDocument/2006/relationships/slideLayout" Target="../slideLayouts/slideLayout8.xml"/><Relationship Id="rId9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384857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defTabSz="1028700" rtl="0" eaLnBrk="1" latinLnBrk="1" hangingPunct="1">
        <a:spcBef>
          <a:spcPct val="0"/>
        </a:spcBef>
        <a:buNone/>
        <a:defRPr sz="49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85763" indent="-385763" algn="l" defTabSz="1028700" rtl="0" eaLnBrk="1" latinLnBrk="1" hangingPunct="1">
        <a:spcBef>
          <a:spcPct val="20000"/>
        </a:spcBef>
        <a:buFont typeface="Arial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835820" indent="-321470" algn="l" defTabSz="1028700" rtl="0" eaLnBrk="1" latinLnBrk="1" hangingPunct="1">
        <a:spcBef>
          <a:spcPct val="20000"/>
        </a:spcBef>
        <a:buFont typeface="Arial" pitchFamily="34" charset="0"/>
        <a:buChar char="–"/>
        <a:defRPr sz="3150" kern="1200">
          <a:solidFill>
            <a:schemeClr val="tx1"/>
          </a:solidFill>
          <a:latin typeface="+mn-lt"/>
          <a:ea typeface="+mn-ea"/>
          <a:cs typeface="+mn-cs"/>
        </a:defRPr>
      </a:lvl2pPr>
      <a:lvl3pPr marL="1285875" indent="-257175" algn="l" defTabSz="1028700" rtl="0" eaLnBrk="1" latinLnBrk="1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1800225" indent="-257175" algn="l" defTabSz="1028700" rtl="0" eaLnBrk="1" latinLnBrk="1" hangingPunct="1">
        <a:spcBef>
          <a:spcPct val="20000"/>
        </a:spcBef>
        <a:buFont typeface="Arial" pitchFamily="34" charset="0"/>
        <a:buChar char="–"/>
        <a:defRPr sz="2250" kern="1200">
          <a:solidFill>
            <a:schemeClr val="tx1"/>
          </a:solidFill>
          <a:latin typeface="+mn-lt"/>
          <a:ea typeface="+mn-ea"/>
          <a:cs typeface="+mn-cs"/>
        </a:defRPr>
      </a:lvl4pPr>
      <a:lvl5pPr marL="2314575" indent="-257175" algn="l" defTabSz="1028700" rtl="0" eaLnBrk="1" latinLnBrk="1" hangingPunct="1">
        <a:spcBef>
          <a:spcPct val="20000"/>
        </a:spcBef>
        <a:buFont typeface="Arial" pitchFamily="34" charset="0"/>
        <a:buChar char="»"/>
        <a:defRPr sz="2250" kern="1200">
          <a:solidFill>
            <a:schemeClr val="tx1"/>
          </a:solidFill>
          <a:latin typeface="+mn-lt"/>
          <a:ea typeface="+mn-ea"/>
          <a:cs typeface="+mn-cs"/>
        </a:defRPr>
      </a:lvl5pPr>
      <a:lvl6pPr marL="2828925" indent="-257175" algn="l" defTabSz="1028700" rtl="0" eaLnBrk="1" latinLnBrk="1" hangingPunct="1">
        <a:spcBef>
          <a:spcPct val="20000"/>
        </a:spcBef>
        <a:buFont typeface="Arial" pitchFamily="34" charset="0"/>
        <a:buChar char="•"/>
        <a:defRPr sz="2250" kern="1200">
          <a:solidFill>
            <a:schemeClr val="tx1"/>
          </a:solidFill>
          <a:latin typeface="+mn-lt"/>
          <a:ea typeface="+mn-ea"/>
          <a:cs typeface="+mn-cs"/>
        </a:defRPr>
      </a:lvl6pPr>
      <a:lvl7pPr marL="3343275" indent="-257175" algn="l" defTabSz="1028700" rtl="0" eaLnBrk="1" latinLnBrk="1" hangingPunct="1">
        <a:spcBef>
          <a:spcPct val="20000"/>
        </a:spcBef>
        <a:buFont typeface="Arial" pitchFamily="34" charset="0"/>
        <a:buChar char="•"/>
        <a:defRPr sz="2250" kern="1200">
          <a:solidFill>
            <a:schemeClr val="tx1"/>
          </a:solidFill>
          <a:latin typeface="+mn-lt"/>
          <a:ea typeface="+mn-ea"/>
          <a:cs typeface="+mn-cs"/>
        </a:defRPr>
      </a:lvl7pPr>
      <a:lvl8pPr marL="3857625" indent="-257175" algn="l" defTabSz="1028700" rtl="0" eaLnBrk="1" latinLnBrk="1" hangingPunct="1">
        <a:spcBef>
          <a:spcPct val="20000"/>
        </a:spcBef>
        <a:buFont typeface="Arial" pitchFamily="34" charset="0"/>
        <a:buChar char="•"/>
        <a:defRPr sz="2250" kern="1200">
          <a:solidFill>
            <a:schemeClr val="tx1"/>
          </a:solidFill>
          <a:latin typeface="+mn-lt"/>
          <a:ea typeface="+mn-ea"/>
          <a:cs typeface="+mn-cs"/>
        </a:defRPr>
      </a:lvl8pPr>
      <a:lvl9pPr marL="4371975" indent="-257175" algn="l" defTabSz="1028700" rtl="0" eaLnBrk="1" latinLnBrk="1" hangingPunct="1">
        <a:spcBef>
          <a:spcPct val="20000"/>
        </a:spcBef>
        <a:buFont typeface="Arial" pitchFamily="34" charset="0"/>
        <a:buChar char="•"/>
        <a:defRPr sz="22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028700" rtl="0" eaLnBrk="1" latinLnBrk="1" hangingPunct="1">
        <a:defRPr sz="2025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algn="l" defTabSz="1028700" rtl="0" eaLnBrk="1" latinLnBrk="1" hangingPunct="1">
        <a:defRPr sz="2025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algn="l" defTabSz="1028700" rtl="0" eaLnBrk="1" latinLnBrk="1" hangingPunct="1">
        <a:defRPr sz="2025" kern="1200">
          <a:solidFill>
            <a:schemeClr val="tx1"/>
          </a:solidFill>
          <a:latin typeface="+mn-lt"/>
          <a:ea typeface="+mn-ea"/>
          <a:cs typeface="+mn-cs"/>
        </a:defRPr>
      </a:lvl3pPr>
      <a:lvl4pPr marL="1543050" algn="l" defTabSz="1028700" rtl="0" eaLnBrk="1" latinLnBrk="1" hangingPunct="1">
        <a:defRPr sz="2025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algn="l" defTabSz="1028700" rtl="0" eaLnBrk="1" latinLnBrk="1" hangingPunct="1">
        <a:defRPr sz="2025" kern="1200">
          <a:solidFill>
            <a:schemeClr val="tx1"/>
          </a:solidFill>
          <a:latin typeface="+mn-lt"/>
          <a:ea typeface="+mn-ea"/>
          <a:cs typeface="+mn-cs"/>
        </a:defRPr>
      </a:lvl5pPr>
      <a:lvl6pPr marL="2571750" algn="l" defTabSz="1028700" rtl="0" eaLnBrk="1" latinLnBrk="1" hangingPunct="1">
        <a:defRPr sz="2025" kern="1200">
          <a:solidFill>
            <a:schemeClr val="tx1"/>
          </a:solidFill>
          <a:latin typeface="+mn-lt"/>
          <a:ea typeface="+mn-ea"/>
          <a:cs typeface="+mn-cs"/>
        </a:defRPr>
      </a:lvl6pPr>
      <a:lvl7pPr marL="3086100" algn="l" defTabSz="1028700" rtl="0" eaLnBrk="1" latinLnBrk="1" hangingPunct="1">
        <a:defRPr sz="2025" kern="1200">
          <a:solidFill>
            <a:schemeClr val="tx1"/>
          </a:solidFill>
          <a:latin typeface="+mn-lt"/>
          <a:ea typeface="+mn-ea"/>
          <a:cs typeface="+mn-cs"/>
        </a:defRPr>
      </a:lvl7pPr>
      <a:lvl8pPr marL="3600450" algn="l" defTabSz="1028700" rtl="0" eaLnBrk="1" latinLnBrk="1" hangingPunct="1">
        <a:defRPr sz="2025" kern="1200">
          <a:solidFill>
            <a:schemeClr val="tx1"/>
          </a:solidFill>
          <a:latin typeface="+mn-lt"/>
          <a:ea typeface="+mn-ea"/>
          <a:cs typeface="+mn-cs"/>
        </a:defRPr>
      </a:lvl8pPr>
      <a:lvl9pPr marL="4114800" algn="l" defTabSz="1028700" rtl="0" eaLnBrk="1" latinLnBrk="1" hangingPunct="1">
        <a:defRPr sz="202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685493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8" r:id="rId2"/>
  </p:sldLayoutIdLst>
  <p:hf hdr="0" dt="0"/>
  <p:txStyles>
    <p:titleStyle>
      <a:lvl1pPr algn="l" defTabSz="1371600" rtl="0" eaLnBrk="1" latinLnBrk="1" hangingPunct="1">
        <a:lnSpc>
          <a:spcPct val="90000"/>
        </a:lnSpc>
        <a:spcBef>
          <a:spcPct val="0"/>
        </a:spcBef>
        <a:buNone/>
        <a:defRPr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1371600" rtl="0" eaLnBrk="1" latinLnBrk="1" hangingPunct="1">
        <a:lnSpc>
          <a:spcPct val="90000"/>
        </a:lnSpc>
        <a:spcBef>
          <a:spcPts val="1500"/>
        </a:spcBef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1028700" indent="-342900" algn="l" defTabSz="13716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714500" indent="-342900" algn="l" defTabSz="13716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400300" indent="-342900" algn="l" defTabSz="13716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3086100" indent="-342900" algn="l" defTabSz="13716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771900" indent="-342900" algn="l" defTabSz="13716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7700" indent="-342900" algn="l" defTabSz="13716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3500" indent="-342900" algn="l" defTabSz="13716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9300" indent="-342900" algn="l" defTabSz="13716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371600" rtl="0" eaLnBrk="1" latinLnBrk="1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1371600" rtl="0" eaLnBrk="1" latinLnBrk="1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1371600" rtl="0" eaLnBrk="1" latinLnBrk="1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1371600" rtl="0" eaLnBrk="1" latinLnBrk="1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1371600" rtl="0" eaLnBrk="1" latinLnBrk="1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1371600" rtl="0" eaLnBrk="1" latinLnBrk="1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1371600" rtl="0" eaLnBrk="1" latinLnBrk="1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1371600" rtl="0" eaLnBrk="1" latinLnBrk="1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1371600" rtl="0" eaLnBrk="1" latinLnBrk="1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047376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</p:sldLayoutIdLst>
  <p:hf hdr="0" dt="0"/>
  <p:txStyles>
    <p:titleStyle>
      <a:lvl1pPr algn="l" defTabSz="1371600" rtl="0" eaLnBrk="1" latinLnBrk="1" hangingPunct="1">
        <a:lnSpc>
          <a:spcPct val="90000"/>
        </a:lnSpc>
        <a:spcBef>
          <a:spcPct val="0"/>
        </a:spcBef>
        <a:buNone/>
        <a:defRPr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1371600" rtl="0" eaLnBrk="1" latinLnBrk="1" hangingPunct="1">
        <a:lnSpc>
          <a:spcPct val="90000"/>
        </a:lnSpc>
        <a:spcBef>
          <a:spcPts val="1500"/>
        </a:spcBef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1028700" indent="-342900" algn="l" defTabSz="13716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714500" indent="-342900" algn="l" defTabSz="13716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400300" indent="-342900" algn="l" defTabSz="13716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3086100" indent="-342900" algn="l" defTabSz="13716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771900" indent="-342900" algn="l" defTabSz="13716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7700" indent="-342900" algn="l" defTabSz="13716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3500" indent="-342900" algn="l" defTabSz="13716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9300" indent="-342900" algn="l" defTabSz="13716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371600" rtl="0" eaLnBrk="1" latinLnBrk="1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1371600" rtl="0" eaLnBrk="1" latinLnBrk="1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1371600" rtl="0" eaLnBrk="1" latinLnBrk="1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1371600" rtl="0" eaLnBrk="1" latinLnBrk="1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1371600" rtl="0" eaLnBrk="1" latinLnBrk="1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1371600" rtl="0" eaLnBrk="1" latinLnBrk="1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1371600" rtl="0" eaLnBrk="1" latinLnBrk="1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1371600" rtl="0" eaLnBrk="1" latinLnBrk="1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1371600" rtl="0" eaLnBrk="1" latinLnBrk="1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42975" y="547690"/>
            <a:ext cx="11830050" cy="198834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2975" y="2738438"/>
            <a:ext cx="11830050" cy="65270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42975" y="9534527"/>
            <a:ext cx="308610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3/23/2022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43425" y="9534527"/>
            <a:ext cx="462915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686925" y="9534527"/>
            <a:ext cx="308610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69753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2" r:id="rId12"/>
  </p:sldLayoutIdLst>
  <p:txStyles>
    <p:titleStyle>
      <a:lvl1pPr algn="l" defTabSz="1371600" rtl="0" eaLnBrk="1" latinLnBrk="1" hangingPunct="1">
        <a:lnSpc>
          <a:spcPct val="90000"/>
        </a:lnSpc>
        <a:spcBef>
          <a:spcPct val="0"/>
        </a:spcBef>
        <a:buNone/>
        <a:defRPr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1371600" rtl="0" eaLnBrk="1" latinLnBrk="1" hangingPunct="1">
        <a:lnSpc>
          <a:spcPct val="90000"/>
        </a:lnSpc>
        <a:spcBef>
          <a:spcPts val="1500"/>
        </a:spcBef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1028700" indent="-342900" algn="l" defTabSz="13716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714500" indent="-342900" algn="l" defTabSz="13716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400300" indent="-342900" algn="l" defTabSz="13716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3086100" indent="-342900" algn="l" defTabSz="13716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771900" indent="-342900" algn="l" defTabSz="13716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7700" indent="-342900" algn="l" defTabSz="13716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3500" indent="-342900" algn="l" defTabSz="13716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9300" indent="-342900" algn="l" defTabSz="13716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71600" rtl="0" eaLnBrk="1" latinLnBrk="1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1371600" rtl="0" eaLnBrk="1" latinLnBrk="1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1371600" rtl="0" eaLnBrk="1" latinLnBrk="1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1371600" rtl="0" eaLnBrk="1" latinLnBrk="1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1371600" rtl="0" eaLnBrk="1" latinLnBrk="1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1371600" rtl="0" eaLnBrk="1" latinLnBrk="1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1371600" rtl="0" eaLnBrk="1" latinLnBrk="1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1371600" rtl="0" eaLnBrk="1" latinLnBrk="1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1371600" rtl="0" eaLnBrk="1" latinLnBrk="1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0171281C-FA7E-4F4F-BFBA-89BBDC0F1A82}"/>
              </a:ext>
            </a:extLst>
          </p:cNvPr>
          <p:cNvSpPr/>
          <p:nvPr/>
        </p:nvSpPr>
        <p:spPr>
          <a:xfrm>
            <a:off x="3286125" y="1137755"/>
            <a:ext cx="7181850" cy="14418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ko-KR" sz="2025" dirty="0">
                <a:solidFill>
                  <a:prstClr val="white"/>
                </a:solidFill>
                <a:latin typeface="맑은 고딕"/>
                <a:ea typeface="맑은 고딕" panose="020B0503020000020004" pitchFamily="50" charset="-127"/>
              </a:rPr>
              <a:t>32</a:t>
            </a:r>
            <a:endParaRPr lang="ko-KR" altLang="en-US" sz="2025" dirty="0">
              <a:solidFill>
                <a:prstClr val="white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94EEFEB2-2239-4F02-855D-56CE89ACCBD8}"/>
              </a:ext>
            </a:extLst>
          </p:cNvPr>
          <p:cNvSpPr/>
          <p:nvPr/>
        </p:nvSpPr>
        <p:spPr>
          <a:xfrm>
            <a:off x="3966999" y="5914146"/>
            <a:ext cx="5915352" cy="1019264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ko-KR" altLang="en-US" sz="5400" b="1" dirty="0">
                <a:solidFill>
                  <a:prstClr val="white"/>
                </a:solidFill>
                <a:latin typeface="경기천년제목V Bold" panose="02020803020101020101" pitchFamily="18" charset="-127"/>
                <a:ea typeface="경기천년제목V Bold" panose="02020803020101020101" pitchFamily="18" charset="-127"/>
              </a:rPr>
              <a:t>영업지원</a:t>
            </a:r>
            <a:endParaRPr lang="en-US" altLang="ko-KR" sz="5400" b="1" dirty="0">
              <a:solidFill>
                <a:prstClr val="white"/>
              </a:solidFill>
              <a:latin typeface="경기천년제목V Bold" panose="02020803020101020101" pitchFamily="18" charset="-127"/>
              <a:ea typeface="경기천년제목V Bold" panose="02020803020101020101" pitchFamily="18" charset="-127"/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895836D0-EA6E-4183-BAB6-561EDFDE45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6709" y="123825"/>
            <a:ext cx="1735932" cy="438150"/>
          </a:xfrm>
          <a:prstGeom prst="rect">
            <a:avLst/>
          </a:prstGeom>
        </p:spPr>
      </p:pic>
      <p:sp>
        <p:nvSpPr>
          <p:cNvPr id="2" name="직사각형 1">
            <a:extLst>
              <a:ext uri="{FF2B5EF4-FFF2-40B4-BE49-F238E27FC236}">
                <a16:creationId xmlns:a16="http://schemas.microsoft.com/office/drawing/2014/main" id="{77F052CF-3C20-43C9-AD66-7D815EBC7485}"/>
              </a:ext>
            </a:extLst>
          </p:cNvPr>
          <p:cNvSpPr/>
          <p:nvPr/>
        </p:nvSpPr>
        <p:spPr>
          <a:xfrm>
            <a:off x="0" y="1166794"/>
            <a:ext cx="13487400" cy="255794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EE5C37EA-E4DA-459E-A6AC-2008318BD350}"/>
              </a:ext>
            </a:extLst>
          </p:cNvPr>
          <p:cNvSpPr/>
          <p:nvPr/>
        </p:nvSpPr>
        <p:spPr>
          <a:xfrm>
            <a:off x="2757968" y="1502907"/>
            <a:ext cx="8333415" cy="2906786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ko-KR" sz="7200" b="1" dirty="0">
                <a:solidFill>
                  <a:srgbClr val="1E3F6F"/>
                </a:solidFill>
                <a:latin typeface="경기천년제목V Bold" panose="02020803020101020101" pitchFamily="18" charset="-127"/>
                <a:ea typeface="경기천년제목V Bold" panose="02020803020101020101" pitchFamily="18" charset="-127"/>
              </a:rPr>
              <a:t>2022</a:t>
            </a:r>
            <a:r>
              <a:rPr lang="ko-KR" altLang="en-US" sz="7200" b="1" dirty="0">
                <a:solidFill>
                  <a:srgbClr val="1E3F6F"/>
                </a:solidFill>
                <a:latin typeface="경기천년제목V Bold" panose="02020803020101020101" pitchFamily="18" charset="-127"/>
                <a:ea typeface="경기천년제목V Bold" panose="02020803020101020101" pitchFamily="18" charset="-127"/>
              </a:rPr>
              <a:t> </a:t>
            </a:r>
            <a:r>
              <a:rPr lang="ko-KR" altLang="en-US" sz="7200" b="1" dirty="0" err="1">
                <a:solidFill>
                  <a:srgbClr val="1E3F6F"/>
                </a:solidFill>
                <a:latin typeface="경기천년제목V Bold" panose="02020803020101020101" pitchFamily="18" charset="-127"/>
                <a:ea typeface="경기천년제목V Bold" panose="02020803020101020101" pitchFamily="18" charset="-127"/>
              </a:rPr>
              <a:t>파트너스데이</a:t>
            </a:r>
            <a:endParaRPr lang="en-US" altLang="ko-KR" sz="7200" b="1" dirty="0">
              <a:solidFill>
                <a:srgbClr val="1E3F6F"/>
              </a:solidFill>
              <a:latin typeface="경기천년제목V Bold" panose="02020803020101020101" pitchFamily="18" charset="-127"/>
              <a:ea typeface="경기천년제목V Bold" panose="020208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908680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TextBox 63"/>
          <p:cNvSpPr txBox="1"/>
          <p:nvPr/>
        </p:nvSpPr>
        <p:spPr>
          <a:xfrm>
            <a:off x="146036" y="518204"/>
            <a:ext cx="3626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3716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2400" b="1" dirty="0">
                <a:solidFill>
                  <a:prstClr val="white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1</a:t>
            </a:r>
            <a:endParaRPr lang="ko-KR" altLang="en-US" sz="2400" b="1" dirty="0">
              <a:solidFill>
                <a:prstClr val="white"/>
              </a:solidFill>
              <a:latin typeface="경기천년제목 Bold" panose="02020803020101020101" pitchFamily="18" charset="-127"/>
              <a:ea typeface="경기천년제목 Bold" panose="02020803020101020101" pitchFamily="18" charset="-127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66013A1E-B872-4C8E-825D-469294E258AA}"/>
              </a:ext>
            </a:extLst>
          </p:cNvPr>
          <p:cNvSpPr txBox="1"/>
          <p:nvPr/>
        </p:nvSpPr>
        <p:spPr>
          <a:xfrm>
            <a:off x="3739560" y="1996804"/>
            <a:ext cx="152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1" lang="ko-KR" altLang="en-US" b="1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rgbClr val="FEFEFE"/>
                </a:solidFill>
                <a:latin typeface="KoPub돋움체 Bold" panose="02020603020101020101" pitchFamily="18" charset="-127"/>
                <a:ea typeface="경기천년제목 Bold" panose="02020803020101020101"/>
              </a:rPr>
              <a:t>매출 목표</a:t>
            </a:r>
            <a:endParaRPr lang="ko-KR" altLang="en-US" dirty="0">
              <a:solidFill>
                <a:srgbClr val="FEFEFE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0602F96-B743-487A-808D-13199D56CBB3}"/>
              </a:ext>
            </a:extLst>
          </p:cNvPr>
          <p:cNvSpPr txBox="1"/>
          <p:nvPr/>
        </p:nvSpPr>
        <p:spPr>
          <a:xfrm>
            <a:off x="3739560" y="2401102"/>
            <a:ext cx="152400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1" lang="en-US" altLang="ko-KR" sz="4400" b="1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rgbClr val="FEFEFE"/>
                </a:solidFill>
                <a:latin typeface="KoPub돋움체 Bold" panose="02020603020101020101" pitchFamily="18" charset="-127"/>
                <a:ea typeface="경기천년제목 Bold" panose="02020803020101020101"/>
              </a:rPr>
              <a:t>25</a:t>
            </a:r>
            <a:r>
              <a:rPr kumimoji="1" lang="ko-KR" altLang="en-US" sz="4400" b="1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rgbClr val="FEFEFE"/>
                </a:solidFill>
                <a:latin typeface="KoPub돋움체 Bold" panose="02020603020101020101" pitchFamily="18" charset="-127"/>
                <a:ea typeface="경기천년제목 Bold" panose="02020803020101020101"/>
              </a:rPr>
              <a:t>억</a:t>
            </a:r>
            <a:endParaRPr lang="ko-KR" altLang="en-US" sz="4400" dirty="0">
              <a:solidFill>
                <a:srgbClr val="FEFEFE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395358B0-10ED-4247-BC9F-3F0EA6F0FEA1}"/>
              </a:ext>
            </a:extLst>
          </p:cNvPr>
          <p:cNvSpPr txBox="1"/>
          <p:nvPr/>
        </p:nvSpPr>
        <p:spPr>
          <a:xfrm>
            <a:off x="914400" y="613285"/>
            <a:ext cx="25939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3716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2400" b="1" dirty="0">
                <a:solidFill>
                  <a:srgbClr val="E7E6E6">
                    <a:lumMod val="50000"/>
                  </a:srgbClr>
                </a:solidFill>
                <a:latin typeface="서울남산 장체L" panose="02020603020101020101" pitchFamily="18" charset="-127"/>
                <a:ea typeface="서울남산 장체L" panose="02020603020101020101" pitchFamily="18" charset="-127"/>
              </a:rPr>
              <a:t>조달 등록까지의 과정</a:t>
            </a:r>
            <a:endParaRPr lang="en-US" altLang="ko-KR" sz="2400" b="1" dirty="0">
              <a:solidFill>
                <a:srgbClr val="E7E6E6">
                  <a:lumMod val="50000"/>
                </a:srgbClr>
              </a:solidFill>
              <a:latin typeface="서울남산 장체L" panose="02020603020101020101" pitchFamily="18" charset="-127"/>
              <a:ea typeface="서울남산 장체L" panose="02020603020101020101" pitchFamily="18" charset="-127"/>
            </a:endParaRPr>
          </a:p>
        </p:txBody>
      </p:sp>
      <p:grpSp>
        <p:nvGrpSpPr>
          <p:cNvPr id="25" name="그룹 24">
            <a:extLst>
              <a:ext uri="{FF2B5EF4-FFF2-40B4-BE49-F238E27FC236}">
                <a16:creationId xmlns:a16="http://schemas.microsoft.com/office/drawing/2014/main" id="{A75F6459-01AC-4032-8EFF-5B6B9D630D9C}"/>
              </a:ext>
            </a:extLst>
          </p:cNvPr>
          <p:cNvGrpSpPr/>
          <p:nvPr/>
        </p:nvGrpSpPr>
        <p:grpSpPr>
          <a:xfrm>
            <a:off x="609600" y="3349226"/>
            <a:ext cx="12496800" cy="3588547"/>
            <a:chOff x="250825" y="2507012"/>
            <a:chExt cx="8675688" cy="2432518"/>
          </a:xfrm>
        </p:grpSpPr>
        <p:sp>
          <p:nvSpPr>
            <p:cNvPr id="26" name="오른쪽 화살표 9">
              <a:extLst>
                <a:ext uri="{FF2B5EF4-FFF2-40B4-BE49-F238E27FC236}">
                  <a16:creationId xmlns:a16="http://schemas.microsoft.com/office/drawing/2014/main" id="{C7254E06-4442-431D-BB1B-5ECF31F80839}"/>
                </a:ext>
              </a:extLst>
            </p:cNvPr>
            <p:cNvSpPr/>
            <p:nvPr/>
          </p:nvSpPr>
          <p:spPr>
            <a:xfrm>
              <a:off x="250825" y="2507012"/>
              <a:ext cx="8675688" cy="1840676"/>
            </a:xfrm>
            <a:prstGeom prst="rightArrow">
              <a:avLst>
                <a:gd name="adj1" fmla="val 67728"/>
                <a:gd name="adj2" fmla="val 21595"/>
              </a:avLst>
            </a:prstGeom>
            <a:gradFill flip="none" rotWithShape="1">
              <a:gsLst>
                <a:gs pos="0">
                  <a:schemeClr val="bg1">
                    <a:lumMod val="65000"/>
                  </a:schemeClr>
                </a:gs>
                <a:gs pos="28000">
                  <a:srgbClr val="C1C1C1">
                    <a:lumMod val="85000"/>
                  </a:srgbClr>
                </a:gs>
                <a:gs pos="72000">
                  <a:schemeClr val="bg1">
                    <a:lumMod val="85000"/>
                  </a:schemeClr>
                </a:gs>
                <a:gs pos="99583">
                  <a:schemeClr val="bg1">
                    <a:lumMod val="95000"/>
                    <a:alpha val="0"/>
                  </a:schemeClr>
                </a:gs>
                <a:gs pos="89000">
                  <a:schemeClr val="bg1">
                    <a:lumMod val="9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grpSp>
          <p:nvGrpSpPr>
            <p:cNvPr id="27" name="그룹 26">
              <a:extLst>
                <a:ext uri="{FF2B5EF4-FFF2-40B4-BE49-F238E27FC236}">
                  <a16:creationId xmlns:a16="http://schemas.microsoft.com/office/drawing/2014/main" id="{BD1821FF-49E1-4FF6-9EBF-4B8BDDD0F81E}"/>
                </a:ext>
              </a:extLst>
            </p:cNvPr>
            <p:cNvGrpSpPr/>
            <p:nvPr/>
          </p:nvGrpSpPr>
          <p:grpSpPr>
            <a:xfrm>
              <a:off x="638598" y="3327172"/>
              <a:ext cx="7533662" cy="1612358"/>
              <a:chOff x="638598" y="3327172"/>
              <a:chExt cx="7533662" cy="1612358"/>
            </a:xfrm>
          </p:grpSpPr>
          <p:grpSp>
            <p:nvGrpSpPr>
              <p:cNvPr id="31" name="그룹 30">
                <a:extLst>
                  <a:ext uri="{FF2B5EF4-FFF2-40B4-BE49-F238E27FC236}">
                    <a16:creationId xmlns:a16="http://schemas.microsoft.com/office/drawing/2014/main" id="{C972B911-E309-4206-9C59-A83444561F55}"/>
                  </a:ext>
                </a:extLst>
              </p:cNvPr>
              <p:cNvGrpSpPr/>
              <p:nvPr/>
            </p:nvGrpSpPr>
            <p:grpSpPr>
              <a:xfrm>
                <a:off x="638598" y="3360908"/>
                <a:ext cx="1593142" cy="1578622"/>
                <a:chOff x="638598" y="3360908"/>
                <a:chExt cx="1593142" cy="1578622"/>
              </a:xfrm>
            </p:grpSpPr>
            <p:grpSp>
              <p:nvGrpSpPr>
                <p:cNvPr id="53" name="그룹 52">
                  <a:extLst>
                    <a:ext uri="{FF2B5EF4-FFF2-40B4-BE49-F238E27FC236}">
                      <a16:creationId xmlns:a16="http://schemas.microsoft.com/office/drawing/2014/main" id="{ACA68D69-37D5-49E7-94CB-6F71EB01DBDD}"/>
                    </a:ext>
                  </a:extLst>
                </p:cNvPr>
                <p:cNvGrpSpPr/>
                <p:nvPr/>
              </p:nvGrpSpPr>
              <p:grpSpPr>
                <a:xfrm>
                  <a:off x="971740" y="3360908"/>
                  <a:ext cx="1260000" cy="1260000"/>
                  <a:chOff x="1093806" y="4962805"/>
                  <a:chExt cx="1431216" cy="1431216"/>
                </a:xfrm>
              </p:grpSpPr>
              <p:sp>
                <p:nvSpPr>
                  <p:cNvPr id="57" name="타원 56">
                    <a:extLst>
                      <a:ext uri="{FF2B5EF4-FFF2-40B4-BE49-F238E27FC236}">
                        <a16:creationId xmlns:a16="http://schemas.microsoft.com/office/drawing/2014/main" id="{C1579994-6C6B-456D-BF67-CC16BA49DE96}"/>
                      </a:ext>
                    </a:extLst>
                  </p:cNvPr>
                  <p:cNvSpPr/>
                  <p:nvPr/>
                </p:nvSpPr>
                <p:spPr>
                  <a:xfrm>
                    <a:off x="1093806" y="4962805"/>
                    <a:ext cx="1431216" cy="1431216"/>
                  </a:xfrm>
                  <a:prstGeom prst="ellipse">
                    <a:avLst/>
                  </a:prstGeom>
                  <a:solidFill>
                    <a:schemeClr val="bg1"/>
                  </a:solidFill>
                  <a:ln w="76200" cap="flat" cmpd="sng" algn="ctr">
                    <a:solidFill>
                      <a:srgbClr val="008FD4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</p:spPr>
                <p:txBody>
                  <a:bodyPr lIns="0" tIns="0" rIns="0" bIns="0" anchor="ctr"/>
                  <a:lstStyle/>
                  <a:p>
                    <a:pPr algn="ctr" defTabSz="912813">
                      <a:buFont typeface="-윤고딕130" pitchFamily="18" charset="-127"/>
                      <a:buNone/>
                    </a:pPr>
                    <a:endParaRPr lang="en-US" altLang="ko-KR" b="1" dirty="0">
                      <a:ln>
                        <a:solidFill>
                          <a:schemeClr val="accent1">
                            <a:alpha val="0"/>
                          </a:schemeClr>
                        </a:solidFill>
                      </a:ln>
                      <a:solidFill>
                        <a:schemeClr val="bg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endParaRPr>
                  </a:p>
                </p:txBody>
              </p:sp>
              <p:sp>
                <p:nvSpPr>
                  <p:cNvPr id="58" name="직사각형 57">
                    <a:extLst>
                      <a:ext uri="{FF2B5EF4-FFF2-40B4-BE49-F238E27FC236}">
                        <a16:creationId xmlns:a16="http://schemas.microsoft.com/office/drawing/2014/main" id="{A57D2AF7-5D6C-4422-8B9A-C86AD1FA6CAD}"/>
                      </a:ext>
                    </a:extLst>
                  </p:cNvPr>
                  <p:cNvSpPr/>
                  <p:nvPr/>
                </p:nvSpPr>
                <p:spPr>
                  <a:xfrm>
                    <a:off x="1115491" y="5488312"/>
                    <a:ext cx="1387846" cy="355468"/>
                  </a:xfrm>
                  <a:prstGeom prst="rect">
                    <a:avLst/>
                  </a:prstGeom>
                </p:spPr>
                <p:txBody>
                  <a:bodyPr wrap="square" lIns="0" rIns="0" anchor="ctr">
                    <a:spAutoFit/>
                  </a:bodyPr>
                  <a:lstStyle/>
                  <a:p>
                    <a:pPr lvl="0" algn="ctr" defTabSz="912813"/>
                    <a:r>
                      <a:rPr lang="ko-KR" altLang="en-US" sz="2400" b="1" dirty="0">
                        <a:ln>
                          <a:solidFill>
                            <a:srgbClr val="4F81BD">
                              <a:alpha val="0"/>
                            </a:srgb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서울남산 장체B" panose="02020603020101020101" pitchFamily="18" charset="-127"/>
                        <a:ea typeface="서울남산 장체B" panose="02020603020101020101" pitchFamily="18" charset="-127"/>
                      </a:rPr>
                      <a:t>정보통신면허</a:t>
                    </a:r>
                    <a:endParaRPr lang="en-US" altLang="ko-KR" sz="2400" b="1" dirty="0">
                      <a:ln>
                        <a:solidFill>
                          <a:srgbClr val="4F81BD">
                            <a:alpha val="0"/>
                          </a:srgbClr>
                        </a:solidFill>
                      </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latin typeface="서울남산 장체B" panose="02020603020101020101" pitchFamily="18" charset="-127"/>
                      <a:ea typeface="서울남산 장체B" panose="02020603020101020101" pitchFamily="18" charset="-127"/>
                    </a:endParaRPr>
                  </a:p>
                </p:txBody>
              </p:sp>
            </p:grpSp>
            <p:grpSp>
              <p:nvGrpSpPr>
                <p:cNvPr id="54" name="그룹 53">
                  <a:extLst>
                    <a:ext uri="{FF2B5EF4-FFF2-40B4-BE49-F238E27FC236}">
                      <a16:creationId xmlns:a16="http://schemas.microsoft.com/office/drawing/2014/main" id="{DC37390A-3054-4C6D-AED4-D3C59AD8D069}"/>
                    </a:ext>
                  </a:extLst>
                </p:cNvPr>
                <p:cNvGrpSpPr/>
                <p:nvPr/>
              </p:nvGrpSpPr>
              <p:grpSpPr>
                <a:xfrm>
                  <a:off x="638598" y="4460302"/>
                  <a:ext cx="501114" cy="479228"/>
                  <a:chOff x="876412" y="4892486"/>
                  <a:chExt cx="501114" cy="479228"/>
                </a:xfrm>
              </p:grpSpPr>
              <p:cxnSp>
                <p:nvCxnSpPr>
                  <p:cNvPr id="55" name="직선 연결선 54">
                    <a:extLst>
                      <a:ext uri="{FF2B5EF4-FFF2-40B4-BE49-F238E27FC236}">
                        <a16:creationId xmlns:a16="http://schemas.microsoft.com/office/drawing/2014/main" id="{C3BA95DF-DF92-4C2B-BEDB-8E61DE43FF6B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H="1">
                    <a:off x="971466" y="4892486"/>
                    <a:ext cx="406060" cy="371228"/>
                  </a:xfrm>
                  <a:prstGeom prst="line">
                    <a:avLst/>
                  </a:prstGeom>
                  <a:ln w="19050">
                    <a:solidFill>
                      <a:srgbClr val="008FD4"/>
                    </a:solidFill>
                    <a:prstDash val="sysDot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56" name="직사각형 55">
                    <a:extLst>
                      <a:ext uri="{FF2B5EF4-FFF2-40B4-BE49-F238E27FC236}">
                        <a16:creationId xmlns:a16="http://schemas.microsoft.com/office/drawing/2014/main" id="{52A42868-6049-41F5-ADB7-CC2C40BE8195}"/>
                      </a:ext>
                    </a:extLst>
                  </p:cNvPr>
                  <p:cNvSpPr/>
                  <p:nvPr/>
                </p:nvSpPr>
                <p:spPr>
                  <a:xfrm>
                    <a:off x="876412" y="5263714"/>
                    <a:ext cx="108000" cy="108000"/>
                  </a:xfrm>
                  <a:prstGeom prst="rect">
                    <a:avLst/>
                  </a:prstGeom>
                  <a:solidFill>
                    <a:srgbClr val="008FD4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</p:grpSp>
          </p:grpSp>
          <p:grpSp>
            <p:nvGrpSpPr>
              <p:cNvPr id="32" name="그룹 31">
                <a:extLst>
                  <a:ext uri="{FF2B5EF4-FFF2-40B4-BE49-F238E27FC236}">
                    <a16:creationId xmlns:a16="http://schemas.microsoft.com/office/drawing/2014/main" id="{33025FE5-BDC2-4126-B1DA-52A6821E3684}"/>
                  </a:ext>
                </a:extLst>
              </p:cNvPr>
              <p:cNvGrpSpPr/>
              <p:nvPr/>
            </p:nvGrpSpPr>
            <p:grpSpPr>
              <a:xfrm>
                <a:off x="2707174" y="3327172"/>
                <a:ext cx="1565731" cy="1578622"/>
                <a:chOff x="2707174" y="3327172"/>
                <a:chExt cx="1565731" cy="1578622"/>
              </a:xfrm>
            </p:grpSpPr>
            <p:grpSp>
              <p:nvGrpSpPr>
                <p:cNvPr id="47" name="그룹 46">
                  <a:extLst>
                    <a:ext uri="{FF2B5EF4-FFF2-40B4-BE49-F238E27FC236}">
                      <a16:creationId xmlns:a16="http://schemas.microsoft.com/office/drawing/2014/main" id="{DDF9139C-CF31-4BF4-9102-4D2F5DE2AF50}"/>
                    </a:ext>
                  </a:extLst>
                </p:cNvPr>
                <p:cNvGrpSpPr/>
                <p:nvPr/>
              </p:nvGrpSpPr>
              <p:grpSpPr>
                <a:xfrm>
                  <a:off x="3012905" y="3327172"/>
                  <a:ext cx="1260000" cy="1260000"/>
                  <a:chOff x="1725399" y="4924485"/>
                  <a:chExt cx="1431216" cy="1431216"/>
                </a:xfrm>
              </p:grpSpPr>
              <p:sp>
                <p:nvSpPr>
                  <p:cNvPr id="51" name="타원 50">
                    <a:extLst>
                      <a:ext uri="{FF2B5EF4-FFF2-40B4-BE49-F238E27FC236}">
                        <a16:creationId xmlns:a16="http://schemas.microsoft.com/office/drawing/2014/main" id="{2EC25F7E-0316-4477-8EF1-409C5C562611}"/>
                      </a:ext>
                    </a:extLst>
                  </p:cNvPr>
                  <p:cNvSpPr/>
                  <p:nvPr/>
                </p:nvSpPr>
                <p:spPr>
                  <a:xfrm>
                    <a:off x="1725399" y="4924485"/>
                    <a:ext cx="1431216" cy="1431216"/>
                  </a:xfrm>
                  <a:prstGeom prst="ellipse">
                    <a:avLst/>
                  </a:prstGeom>
                  <a:solidFill>
                    <a:schemeClr val="bg1"/>
                  </a:solidFill>
                  <a:ln w="76200" cap="flat" cmpd="sng" algn="ctr">
                    <a:solidFill>
                      <a:srgbClr val="008FD4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</p:spPr>
                <p:txBody>
                  <a:bodyPr lIns="0" tIns="0" rIns="0" bIns="0" anchor="ctr"/>
                  <a:lstStyle/>
                  <a:p>
                    <a:pPr algn="ctr" defTabSz="912813">
                      <a:buFont typeface="-윤고딕130" pitchFamily="18" charset="-127"/>
                      <a:buNone/>
                    </a:pPr>
                    <a:endParaRPr lang="en-US" altLang="ko-KR" b="1" dirty="0">
                      <a:ln>
                        <a:solidFill>
                          <a:schemeClr val="accent1">
                            <a:alpha val="0"/>
                          </a:schemeClr>
                        </a:solidFill>
                      </a:ln>
                      <a:solidFill>
                        <a:schemeClr val="bg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endParaRPr>
                  </a:p>
                </p:txBody>
              </p:sp>
              <p:sp>
                <p:nvSpPr>
                  <p:cNvPr id="52" name="직사각형 51">
                    <a:extLst>
                      <a:ext uri="{FF2B5EF4-FFF2-40B4-BE49-F238E27FC236}">
                        <a16:creationId xmlns:a16="http://schemas.microsoft.com/office/drawing/2014/main" id="{A06133EC-DB94-462C-B9F9-5B836CB7CE98}"/>
                      </a:ext>
                    </a:extLst>
                  </p:cNvPr>
                  <p:cNvSpPr/>
                  <p:nvPr/>
                </p:nvSpPr>
                <p:spPr>
                  <a:xfrm>
                    <a:off x="1747083" y="5462360"/>
                    <a:ext cx="1387847" cy="355467"/>
                  </a:xfrm>
                  <a:prstGeom prst="rect">
                    <a:avLst/>
                  </a:prstGeom>
                </p:spPr>
                <p:txBody>
                  <a:bodyPr wrap="square" lIns="0" rIns="0" anchor="ctr">
                    <a:spAutoFit/>
                  </a:bodyPr>
                  <a:lstStyle/>
                  <a:p>
                    <a:pPr lvl="0" algn="ctr" defTabSz="912813"/>
                    <a:r>
                      <a:rPr lang="ko-KR" altLang="en-US" sz="2400" b="1" dirty="0">
                        <a:ln>
                          <a:solidFill>
                            <a:srgbClr val="4F81BD">
                              <a:alpha val="0"/>
                            </a:srgb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서울남산 장체B" panose="02020603020101020101" pitchFamily="18" charset="-127"/>
                        <a:ea typeface="서울남산 장체B" panose="02020603020101020101" pitchFamily="18" charset="-127"/>
                      </a:rPr>
                      <a:t>공장등록</a:t>
                    </a:r>
                    <a:endParaRPr lang="en-US" altLang="ko-KR" sz="2400" b="1" dirty="0">
                      <a:ln>
                        <a:solidFill>
                          <a:srgbClr val="4F81BD">
                            <a:alpha val="0"/>
                          </a:srgbClr>
                        </a:solidFill>
                      </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latin typeface="서울남산 장체B" panose="02020603020101020101" pitchFamily="18" charset="-127"/>
                      <a:ea typeface="서울남산 장체B" panose="02020603020101020101" pitchFamily="18" charset="-127"/>
                    </a:endParaRPr>
                  </a:p>
                </p:txBody>
              </p:sp>
            </p:grpSp>
            <p:grpSp>
              <p:nvGrpSpPr>
                <p:cNvPr id="48" name="그룹 47">
                  <a:extLst>
                    <a:ext uri="{FF2B5EF4-FFF2-40B4-BE49-F238E27FC236}">
                      <a16:creationId xmlns:a16="http://schemas.microsoft.com/office/drawing/2014/main" id="{06729E5D-E160-4B7E-A7BE-6831A0581276}"/>
                    </a:ext>
                  </a:extLst>
                </p:cNvPr>
                <p:cNvGrpSpPr/>
                <p:nvPr/>
              </p:nvGrpSpPr>
              <p:grpSpPr>
                <a:xfrm>
                  <a:off x="2707174" y="4426566"/>
                  <a:ext cx="501112" cy="479228"/>
                  <a:chOff x="1432448" y="4858750"/>
                  <a:chExt cx="501112" cy="479228"/>
                </a:xfrm>
              </p:grpSpPr>
              <p:cxnSp>
                <p:nvCxnSpPr>
                  <p:cNvPr id="49" name="직선 연결선 48">
                    <a:extLst>
                      <a:ext uri="{FF2B5EF4-FFF2-40B4-BE49-F238E27FC236}">
                        <a16:creationId xmlns:a16="http://schemas.microsoft.com/office/drawing/2014/main" id="{029AA8EB-4515-4260-88C8-74D949D160FA}"/>
                      </a:ext>
                    </a:extLst>
                  </p:cNvPr>
                  <p:cNvCxnSpPr/>
                  <p:nvPr/>
                </p:nvCxnSpPr>
                <p:spPr>
                  <a:xfrm flipH="1">
                    <a:off x="1527500" y="4858750"/>
                    <a:ext cx="406060" cy="371228"/>
                  </a:xfrm>
                  <a:prstGeom prst="line">
                    <a:avLst/>
                  </a:prstGeom>
                  <a:ln w="19050">
                    <a:solidFill>
                      <a:srgbClr val="008FD4"/>
                    </a:solidFill>
                    <a:prstDash val="sysDot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50" name="직사각형 49">
                    <a:extLst>
                      <a:ext uri="{FF2B5EF4-FFF2-40B4-BE49-F238E27FC236}">
                        <a16:creationId xmlns:a16="http://schemas.microsoft.com/office/drawing/2014/main" id="{E23D9FE9-8359-42BA-B090-8AF001570BAB}"/>
                      </a:ext>
                    </a:extLst>
                  </p:cNvPr>
                  <p:cNvSpPr/>
                  <p:nvPr/>
                </p:nvSpPr>
                <p:spPr>
                  <a:xfrm>
                    <a:off x="1432448" y="5229978"/>
                    <a:ext cx="108000" cy="108000"/>
                  </a:xfrm>
                  <a:prstGeom prst="rect">
                    <a:avLst/>
                  </a:prstGeom>
                  <a:solidFill>
                    <a:srgbClr val="008FD4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</p:grpSp>
          </p:grpSp>
          <p:grpSp>
            <p:nvGrpSpPr>
              <p:cNvPr id="33" name="그룹 32">
                <a:extLst>
                  <a:ext uri="{FF2B5EF4-FFF2-40B4-BE49-F238E27FC236}">
                    <a16:creationId xmlns:a16="http://schemas.microsoft.com/office/drawing/2014/main" id="{64ADCD55-4D4C-4C94-B7F6-B31533FECE0D}"/>
                  </a:ext>
                </a:extLst>
              </p:cNvPr>
              <p:cNvGrpSpPr/>
              <p:nvPr/>
            </p:nvGrpSpPr>
            <p:grpSpPr>
              <a:xfrm>
                <a:off x="4654436" y="3337718"/>
                <a:ext cx="1538322" cy="1578622"/>
                <a:chOff x="4654436" y="3337718"/>
                <a:chExt cx="1538322" cy="1578622"/>
              </a:xfrm>
            </p:grpSpPr>
            <p:grpSp>
              <p:nvGrpSpPr>
                <p:cNvPr id="41" name="그룹 40">
                  <a:extLst>
                    <a:ext uri="{FF2B5EF4-FFF2-40B4-BE49-F238E27FC236}">
                      <a16:creationId xmlns:a16="http://schemas.microsoft.com/office/drawing/2014/main" id="{77E51C44-0E4B-4CF2-B7AE-9668E7A71F3F}"/>
                    </a:ext>
                  </a:extLst>
                </p:cNvPr>
                <p:cNvGrpSpPr/>
                <p:nvPr/>
              </p:nvGrpSpPr>
              <p:grpSpPr>
                <a:xfrm>
                  <a:off x="4932758" y="3337718"/>
                  <a:ext cx="1260000" cy="1260000"/>
                  <a:chOff x="2219194" y="4936464"/>
                  <a:chExt cx="1431216" cy="1431216"/>
                </a:xfrm>
              </p:grpSpPr>
              <p:sp>
                <p:nvSpPr>
                  <p:cNvPr id="45" name="타원 44">
                    <a:extLst>
                      <a:ext uri="{FF2B5EF4-FFF2-40B4-BE49-F238E27FC236}">
                        <a16:creationId xmlns:a16="http://schemas.microsoft.com/office/drawing/2014/main" id="{DCB255FA-C376-46A5-9CF3-9AC0068EA2F1}"/>
                      </a:ext>
                    </a:extLst>
                  </p:cNvPr>
                  <p:cNvSpPr/>
                  <p:nvPr/>
                </p:nvSpPr>
                <p:spPr>
                  <a:xfrm>
                    <a:off x="2219194" y="4936464"/>
                    <a:ext cx="1431216" cy="1431216"/>
                  </a:xfrm>
                  <a:prstGeom prst="ellipse">
                    <a:avLst/>
                  </a:prstGeom>
                  <a:solidFill>
                    <a:schemeClr val="bg1"/>
                  </a:solidFill>
                  <a:ln w="76200" cap="flat" cmpd="sng" algn="ctr">
                    <a:solidFill>
                      <a:srgbClr val="008FD4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</p:spPr>
                <p:txBody>
                  <a:bodyPr lIns="0" tIns="0" rIns="0" bIns="0" anchor="ctr"/>
                  <a:lstStyle/>
                  <a:p>
                    <a:pPr algn="ctr" defTabSz="912813">
                      <a:buFont typeface="-윤고딕130" pitchFamily="18" charset="-127"/>
                      <a:buNone/>
                    </a:pPr>
                    <a:endParaRPr lang="en-US" altLang="ko-KR" b="1" dirty="0">
                      <a:ln>
                        <a:solidFill>
                          <a:schemeClr val="accent1">
                            <a:alpha val="0"/>
                          </a:schemeClr>
                        </a:solidFill>
                      </a:ln>
                      <a:solidFill>
                        <a:schemeClr val="bg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endParaRPr>
                  </a:p>
                </p:txBody>
              </p:sp>
              <p:sp>
                <p:nvSpPr>
                  <p:cNvPr id="46" name="직사각형 45">
                    <a:extLst>
                      <a:ext uri="{FF2B5EF4-FFF2-40B4-BE49-F238E27FC236}">
                        <a16:creationId xmlns:a16="http://schemas.microsoft.com/office/drawing/2014/main" id="{EC409772-4FBD-4712-AA76-012A40BAD9BD}"/>
                      </a:ext>
                    </a:extLst>
                  </p:cNvPr>
                  <p:cNvSpPr/>
                  <p:nvPr/>
                </p:nvSpPr>
                <p:spPr>
                  <a:xfrm>
                    <a:off x="2240879" y="5474339"/>
                    <a:ext cx="1387846" cy="355467"/>
                  </a:xfrm>
                  <a:prstGeom prst="rect">
                    <a:avLst/>
                  </a:prstGeom>
                </p:spPr>
                <p:txBody>
                  <a:bodyPr wrap="square" lIns="0" rIns="0" anchor="ctr">
                    <a:spAutoFit/>
                  </a:bodyPr>
                  <a:lstStyle/>
                  <a:p>
                    <a:pPr lvl="0" algn="ctr" defTabSz="912813"/>
                    <a:r>
                      <a:rPr lang="ko-KR" altLang="en-US" sz="2400" b="1" dirty="0">
                        <a:ln>
                          <a:solidFill>
                            <a:srgbClr val="4F81BD">
                              <a:alpha val="0"/>
                            </a:srgb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서울남산 장체B" panose="02020603020101020101" pitchFamily="18" charset="-127"/>
                        <a:ea typeface="서울남산 장체B" panose="02020603020101020101" pitchFamily="18" charset="-127"/>
                      </a:rPr>
                      <a:t>직접생산</a:t>
                    </a:r>
                    <a:endParaRPr lang="en-US" altLang="ko-KR" sz="2400" b="1" dirty="0">
                      <a:ln>
                        <a:solidFill>
                          <a:srgbClr val="4F81BD">
                            <a:alpha val="0"/>
                          </a:srgbClr>
                        </a:solidFill>
                      </a:ln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latin typeface="서울남산 장체B" panose="02020603020101020101" pitchFamily="18" charset="-127"/>
                      <a:ea typeface="서울남산 장체B" panose="02020603020101020101" pitchFamily="18" charset="-127"/>
                    </a:endParaRPr>
                  </a:p>
                </p:txBody>
              </p:sp>
            </p:grpSp>
            <p:grpSp>
              <p:nvGrpSpPr>
                <p:cNvPr id="42" name="그룹 41">
                  <a:extLst>
                    <a:ext uri="{FF2B5EF4-FFF2-40B4-BE49-F238E27FC236}">
                      <a16:creationId xmlns:a16="http://schemas.microsoft.com/office/drawing/2014/main" id="{F8014463-569D-4940-8F4B-1F62C0AD9DEB}"/>
                    </a:ext>
                  </a:extLst>
                </p:cNvPr>
                <p:cNvGrpSpPr/>
                <p:nvPr/>
              </p:nvGrpSpPr>
              <p:grpSpPr>
                <a:xfrm>
                  <a:off x="4654436" y="4437112"/>
                  <a:ext cx="501114" cy="479228"/>
                  <a:chOff x="1867170" y="4869296"/>
                  <a:chExt cx="501114" cy="479228"/>
                </a:xfrm>
              </p:grpSpPr>
              <p:cxnSp>
                <p:nvCxnSpPr>
                  <p:cNvPr id="43" name="직선 연결선 42">
                    <a:extLst>
                      <a:ext uri="{FF2B5EF4-FFF2-40B4-BE49-F238E27FC236}">
                        <a16:creationId xmlns:a16="http://schemas.microsoft.com/office/drawing/2014/main" id="{7B5054C0-93E4-427A-BF65-84CA3646C8E6}"/>
                      </a:ext>
                    </a:extLst>
                  </p:cNvPr>
                  <p:cNvCxnSpPr/>
                  <p:nvPr/>
                </p:nvCxnSpPr>
                <p:spPr>
                  <a:xfrm flipH="1">
                    <a:off x="1962224" y="4869296"/>
                    <a:ext cx="406060" cy="371228"/>
                  </a:xfrm>
                  <a:prstGeom prst="line">
                    <a:avLst/>
                  </a:prstGeom>
                  <a:ln w="19050">
                    <a:solidFill>
                      <a:srgbClr val="008FD4"/>
                    </a:solidFill>
                    <a:prstDash val="sysDot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44" name="직사각형 43">
                    <a:extLst>
                      <a:ext uri="{FF2B5EF4-FFF2-40B4-BE49-F238E27FC236}">
                        <a16:creationId xmlns:a16="http://schemas.microsoft.com/office/drawing/2014/main" id="{FE0BE11C-B6FC-4B64-9ABC-F5D80EF1365B}"/>
                      </a:ext>
                    </a:extLst>
                  </p:cNvPr>
                  <p:cNvSpPr/>
                  <p:nvPr/>
                </p:nvSpPr>
                <p:spPr>
                  <a:xfrm>
                    <a:off x="1867170" y="5240524"/>
                    <a:ext cx="108000" cy="108000"/>
                  </a:xfrm>
                  <a:prstGeom prst="rect">
                    <a:avLst/>
                  </a:prstGeom>
                  <a:solidFill>
                    <a:srgbClr val="008FD4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</p:grpSp>
          </p:grpSp>
          <p:grpSp>
            <p:nvGrpSpPr>
              <p:cNvPr id="34" name="그룹 33">
                <a:extLst>
                  <a:ext uri="{FF2B5EF4-FFF2-40B4-BE49-F238E27FC236}">
                    <a16:creationId xmlns:a16="http://schemas.microsoft.com/office/drawing/2014/main" id="{D0E87535-5D71-488A-9FD6-C602F6CDD543}"/>
                  </a:ext>
                </a:extLst>
              </p:cNvPr>
              <p:cNvGrpSpPr/>
              <p:nvPr/>
            </p:nvGrpSpPr>
            <p:grpSpPr>
              <a:xfrm>
                <a:off x="6661348" y="3337718"/>
                <a:ext cx="1510912" cy="1578622"/>
                <a:chOff x="6661348" y="3337718"/>
                <a:chExt cx="1510912" cy="1578622"/>
              </a:xfrm>
            </p:grpSpPr>
            <p:grpSp>
              <p:nvGrpSpPr>
                <p:cNvPr id="35" name="그룹 34">
                  <a:extLst>
                    <a:ext uri="{FF2B5EF4-FFF2-40B4-BE49-F238E27FC236}">
                      <a16:creationId xmlns:a16="http://schemas.microsoft.com/office/drawing/2014/main" id="{7460348C-51CC-4CD2-B1D3-07CF161624D6}"/>
                    </a:ext>
                  </a:extLst>
                </p:cNvPr>
                <p:cNvGrpSpPr/>
                <p:nvPr/>
              </p:nvGrpSpPr>
              <p:grpSpPr>
                <a:xfrm>
                  <a:off x="6912260" y="3337718"/>
                  <a:ext cx="1260000" cy="1260000"/>
                  <a:chOff x="2780744" y="4936464"/>
                  <a:chExt cx="1431216" cy="1431216"/>
                </a:xfrm>
              </p:grpSpPr>
              <p:sp>
                <p:nvSpPr>
                  <p:cNvPr id="39" name="타원 38">
                    <a:extLst>
                      <a:ext uri="{FF2B5EF4-FFF2-40B4-BE49-F238E27FC236}">
                        <a16:creationId xmlns:a16="http://schemas.microsoft.com/office/drawing/2014/main" id="{54648B31-C717-4009-ACF7-092B01959391}"/>
                      </a:ext>
                    </a:extLst>
                  </p:cNvPr>
                  <p:cNvSpPr/>
                  <p:nvPr/>
                </p:nvSpPr>
                <p:spPr>
                  <a:xfrm>
                    <a:off x="2780744" y="4936464"/>
                    <a:ext cx="1431216" cy="1431216"/>
                  </a:xfrm>
                  <a:prstGeom prst="ellipse">
                    <a:avLst/>
                  </a:prstGeom>
                  <a:solidFill>
                    <a:schemeClr val="bg1"/>
                  </a:solidFill>
                  <a:ln w="76200" cap="flat" cmpd="sng" algn="ctr">
                    <a:solidFill>
                      <a:srgbClr val="008FD4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</p:spPr>
                <p:txBody>
                  <a:bodyPr lIns="0" tIns="0" rIns="0" bIns="0" anchor="ctr"/>
                  <a:lstStyle/>
                  <a:p>
                    <a:pPr algn="ctr" defTabSz="912813">
                      <a:buFont typeface="-윤고딕130" pitchFamily="18" charset="-127"/>
                      <a:buNone/>
                    </a:pPr>
                    <a:endParaRPr lang="en-US" altLang="ko-KR" b="1" dirty="0">
                      <a:ln>
                        <a:solidFill>
                          <a:schemeClr val="accent1">
                            <a:alpha val="0"/>
                          </a:schemeClr>
                        </a:solidFill>
                      </a:ln>
                      <a:solidFill>
                        <a:schemeClr val="bg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endParaRPr>
                  </a:p>
                </p:txBody>
              </p:sp>
              <p:sp>
                <p:nvSpPr>
                  <p:cNvPr id="40" name="직사각형 39">
                    <a:extLst>
                      <a:ext uri="{FF2B5EF4-FFF2-40B4-BE49-F238E27FC236}">
                        <a16:creationId xmlns:a16="http://schemas.microsoft.com/office/drawing/2014/main" id="{0F8BBBDB-5C6B-4AA0-B215-199BD8F57F87}"/>
                      </a:ext>
                    </a:extLst>
                  </p:cNvPr>
                  <p:cNvSpPr/>
                  <p:nvPr/>
                </p:nvSpPr>
                <p:spPr>
                  <a:xfrm>
                    <a:off x="2802429" y="5474339"/>
                    <a:ext cx="1387846" cy="355467"/>
                  </a:xfrm>
                  <a:prstGeom prst="rect">
                    <a:avLst/>
                  </a:prstGeom>
                </p:spPr>
                <p:txBody>
                  <a:bodyPr wrap="square" lIns="0" rIns="0" anchor="ctr">
                    <a:spAutoFit/>
                  </a:bodyPr>
                  <a:lstStyle/>
                  <a:p>
                    <a:pPr lvl="0" algn="ctr" defTabSz="912813"/>
                    <a:r>
                      <a:rPr lang="en-US" altLang="ko-KR" sz="2400" b="1" dirty="0">
                        <a:ln>
                          <a:solidFill>
                            <a:srgbClr val="4F81BD">
                              <a:alpha val="0"/>
                            </a:srgbClr>
                          </a:solidFill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서울남산 장체B" panose="02020603020101020101" pitchFamily="18" charset="-127"/>
                        <a:ea typeface="서울남산 장체B" panose="02020603020101020101" pitchFamily="18" charset="-127"/>
                      </a:rPr>
                      <a:t>MAS</a:t>
                    </a:r>
                  </a:p>
                </p:txBody>
              </p:sp>
            </p:grpSp>
            <p:grpSp>
              <p:nvGrpSpPr>
                <p:cNvPr id="36" name="그룹 35">
                  <a:extLst>
                    <a:ext uri="{FF2B5EF4-FFF2-40B4-BE49-F238E27FC236}">
                      <a16:creationId xmlns:a16="http://schemas.microsoft.com/office/drawing/2014/main" id="{68B6D6BC-EAD0-484C-9CC7-D02DADE6DF3A}"/>
                    </a:ext>
                  </a:extLst>
                </p:cNvPr>
                <p:cNvGrpSpPr/>
                <p:nvPr/>
              </p:nvGrpSpPr>
              <p:grpSpPr>
                <a:xfrm>
                  <a:off x="6661348" y="4437112"/>
                  <a:ext cx="501114" cy="479228"/>
                  <a:chOff x="2361542" y="4869296"/>
                  <a:chExt cx="501114" cy="479228"/>
                </a:xfrm>
              </p:grpSpPr>
              <p:cxnSp>
                <p:nvCxnSpPr>
                  <p:cNvPr id="37" name="직선 연결선 36">
                    <a:extLst>
                      <a:ext uri="{FF2B5EF4-FFF2-40B4-BE49-F238E27FC236}">
                        <a16:creationId xmlns:a16="http://schemas.microsoft.com/office/drawing/2014/main" id="{BFEDD659-A31F-4B2C-BFC6-36D453666491}"/>
                      </a:ext>
                    </a:extLst>
                  </p:cNvPr>
                  <p:cNvCxnSpPr/>
                  <p:nvPr/>
                </p:nvCxnSpPr>
                <p:spPr>
                  <a:xfrm flipH="1">
                    <a:off x="2456596" y="4869296"/>
                    <a:ext cx="406060" cy="371228"/>
                  </a:xfrm>
                  <a:prstGeom prst="line">
                    <a:avLst/>
                  </a:prstGeom>
                  <a:ln w="19050">
                    <a:solidFill>
                      <a:srgbClr val="008FD4"/>
                    </a:solidFill>
                    <a:prstDash val="sysDot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38" name="직사각형 37">
                    <a:extLst>
                      <a:ext uri="{FF2B5EF4-FFF2-40B4-BE49-F238E27FC236}">
                        <a16:creationId xmlns:a16="http://schemas.microsoft.com/office/drawing/2014/main" id="{205C8AF4-327F-4765-AE87-84AF6678185C}"/>
                      </a:ext>
                    </a:extLst>
                  </p:cNvPr>
                  <p:cNvSpPr/>
                  <p:nvPr/>
                </p:nvSpPr>
                <p:spPr>
                  <a:xfrm>
                    <a:off x="2361542" y="5240524"/>
                    <a:ext cx="108000" cy="108000"/>
                  </a:xfrm>
                  <a:prstGeom prst="rect">
                    <a:avLst/>
                  </a:prstGeom>
                  <a:solidFill>
                    <a:srgbClr val="008FD4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</p:grpSp>
          </p:grpSp>
        </p:grpSp>
      </p:grpSp>
    </p:spTree>
    <p:extLst>
      <p:ext uri="{BB962C8B-B14F-4D97-AF65-F5344CB8AC3E}">
        <p14:creationId xmlns:p14="http://schemas.microsoft.com/office/powerpoint/2010/main" val="3407610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TextBox 63"/>
          <p:cNvSpPr txBox="1"/>
          <p:nvPr/>
        </p:nvSpPr>
        <p:spPr>
          <a:xfrm>
            <a:off x="146036" y="518204"/>
            <a:ext cx="3626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3716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2400" b="1" dirty="0">
                <a:solidFill>
                  <a:prstClr val="white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2</a:t>
            </a:r>
            <a:endParaRPr lang="ko-KR" altLang="en-US" sz="2400" b="1" dirty="0">
              <a:solidFill>
                <a:prstClr val="white"/>
              </a:solidFill>
              <a:latin typeface="경기천년제목 Bold" panose="02020803020101020101" pitchFamily="18" charset="-127"/>
              <a:ea typeface="경기천년제목 Bold" panose="02020803020101020101" pitchFamily="18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D70E5C98-4AE8-4D4E-9DE6-EB2D7E87FE4F}"/>
              </a:ext>
            </a:extLst>
          </p:cNvPr>
          <p:cNvSpPr txBox="1"/>
          <p:nvPr/>
        </p:nvSpPr>
        <p:spPr>
          <a:xfrm>
            <a:off x="914400" y="613285"/>
            <a:ext cx="35461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3716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2400" b="1" dirty="0">
                <a:solidFill>
                  <a:srgbClr val="E7E6E6">
                    <a:lumMod val="50000"/>
                  </a:srgbClr>
                </a:solidFill>
                <a:latin typeface="서울남산 장체L" panose="02020603020101020101" pitchFamily="18" charset="-127"/>
                <a:ea typeface="서울남산 장체L" panose="02020603020101020101" pitchFamily="18" charset="-127"/>
              </a:rPr>
              <a:t>직접생산증명서가 필요한 이유</a:t>
            </a:r>
            <a:endParaRPr lang="en-US" altLang="ko-KR" sz="2400" b="1" dirty="0">
              <a:solidFill>
                <a:srgbClr val="E7E6E6">
                  <a:lumMod val="50000"/>
                </a:srgbClr>
              </a:solidFill>
              <a:latin typeface="서울남산 장체L" panose="02020603020101020101" pitchFamily="18" charset="-127"/>
              <a:ea typeface="서울남산 장체L" panose="02020603020101020101" pitchFamily="18" charset="-127"/>
            </a:endParaRPr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ED2AF8F5-4473-4DDE-8954-598A889E46A3}"/>
              </a:ext>
            </a:extLst>
          </p:cNvPr>
          <p:cNvSpPr/>
          <p:nvPr/>
        </p:nvSpPr>
        <p:spPr>
          <a:xfrm>
            <a:off x="2895600" y="3273205"/>
            <a:ext cx="9395527" cy="1809258"/>
          </a:xfrm>
          <a:prstGeom prst="rect">
            <a:avLst/>
          </a:prstGeom>
          <a:solidFill>
            <a:srgbClr val="8DE2F6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25"/>
          </a:p>
        </p:txBody>
      </p:sp>
      <p:sp>
        <p:nvSpPr>
          <p:cNvPr id="27" name="타원 26">
            <a:extLst>
              <a:ext uri="{FF2B5EF4-FFF2-40B4-BE49-F238E27FC236}">
                <a16:creationId xmlns:a16="http://schemas.microsoft.com/office/drawing/2014/main" id="{AC6504C1-523D-43AB-A0B3-9495E78A2C1A}"/>
              </a:ext>
            </a:extLst>
          </p:cNvPr>
          <p:cNvSpPr/>
          <p:nvPr/>
        </p:nvSpPr>
        <p:spPr>
          <a:xfrm>
            <a:off x="1902072" y="3146650"/>
            <a:ext cx="1916848" cy="1997004"/>
          </a:xfrm>
          <a:prstGeom prst="ellipse">
            <a:avLst/>
          </a:prstGeom>
          <a:solidFill>
            <a:srgbClr val="184A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25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3455C1BE-4BCF-481E-B601-582BAE089097}"/>
              </a:ext>
            </a:extLst>
          </p:cNvPr>
          <p:cNvSpPr txBox="1"/>
          <p:nvPr/>
        </p:nvSpPr>
        <p:spPr>
          <a:xfrm>
            <a:off x="3892295" y="3273205"/>
            <a:ext cx="15045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ln>
                  <a:solidFill>
                    <a:schemeClr val="tx1">
                      <a:lumMod val="85000"/>
                      <a:lumOff val="15000"/>
                      <a:alpha val="15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서울남산 장체B" panose="02020603020101020101" pitchFamily="18" charset="-127"/>
                <a:ea typeface="서울남산 장체B" panose="02020603020101020101" pitchFamily="18" charset="-127"/>
              </a:rPr>
              <a:t>입찰 참여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18812C1B-DCF3-4056-9E97-13A61BF12D8E}"/>
              </a:ext>
            </a:extLst>
          </p:cNvPr>
          <p:cNvSpPr txBox="1"/>
          <p:nvPr/>
        </p:nvSpPr>
        <p:spPr>
          <a:xfrm>
            <a:off x="3892295" y="3924876"/>
            <a:ext cx="754963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>
                <a:ln>
                  <a:solidFill>
                    <a:schemeClr val="tx1">
                      <a:lumMod val="65000"/>
                      <a:lumOff val="35000"/>
                      <a:alpha val="1500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서울남산 장체B" panose="02020603020101020101" pitchFamily="18" charset="-127"/>
                <a:ea typeface="서울남산 장체B" panose="02020603020101020101" pitchFamily="18" charset="-127"/>
              </a:rPr>
              <a:t>통신 면허만 있는 업체 </a:t>
            </a:r>
            <a:r>
              <a:rPr lang="en-US" altLang="ko-KR" sz="2000" dirty="0">
                <a:ln>
                  <a:solidFill>
                    <a:schemeClr val="tx1">
                      <a:lumMod val="65000"/>
                      <a:lumOff val="35000"/>
                      <a:alpha val="1500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서울남산 장체B" panose="02020603020101020101" pitchFamily="18" charset="-127"/>
                <a:ea typeface="서울남산 장체B" panose="02020603020101020101" pitchFamily="18" charset="-127"/>
                <a:sym typeface="Wingdings" panose="05000000000000000000" pitchFamily="2" charset="2"/>
              </a:rPr>
              <a:t> </a:t>
            </a:r>
            <a:r>
              <a:rPr lang="ko-KR" altLang="en-US" sz="2000" dirty="0">
                <a:ln>
                  <a:solidFill>
                    <a:schemeClr val="tx1">
                      <a:lumMod val="65000"/>
                      <a:lumOff val="35000"/>
                      <a:alpha val="1500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서울남산 장체B" panose="02020603020101020101" pitchFamily="18" charset="-127"/>
                <a:ea typeface="서울남산 장체B" panose="02020603020101020101" pitchFamily="18" charset="-127"/>
                <a:sym typeface="Wingdings" panose="05000000000000000000" pitchFamily="2" charset="2"/>
              </a:rPr>
              <a:t>시설</a:t>
            </a:r>
            <a:r>
              <a:rPr lang="en-US" altLang="ko-KR" sz="2000" dirty="0">
                <a:ln>
                  <a:solidFill>
                    <a:schemeClr val="tx1">
                      <a:lumMod val="65000"/>
                      <a:lumOff val="35000"/>
                      <a:alpha val="1500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서울남산 장체B" panose="02020603020101020101" pitchFamily="18" charset="-127"/>
                <a:ea typeface="서울남산 장체B" panose="02020603020101020101" pitchFamily="18" charset="-127"/>
                <a:sym typeface="Wingdings" panose="05000000000000000000" pitchFamily="2" charset="2"/>
              </a:rPr>
              <a:t>(</a:t>
            </a:r>
            <a:r>
              <a:rPr lang="ko-KR" altLang="en-US" sz="2000" dirty="0">
                <a:ln>
                  <a:solidFill>
                    <a:schemeClr val="tx1">
                      <a:lumMod val="65000"/>
                      <a:lumOff val="35000"/>
                      <a:alpha val="1500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서울남산 장체B" panose="02020603020101020101" pitchFamily="18" charset="-127"/>
                <a:ea typeface="서울남산 장체B" panose="02020603020101020101" pitchFamily="18" charset="-127"/>
                <a:sym typeface="Wingdings" panose="05000000000000000000" pitchFamily="2" charset="2"/>
              </a:rPr>
              <a:t>통신공사</a:t>
            </a:r>
            <a:r>
              <a:rPr lang="en-US" altLang="ko-KR" sz="2000" dirty="0">
                <a:ln>
                  <a:solidFill>
                    <a:schemeClr val="tx1">
                      <a:lumMod val="65000"/>
                      <a:lumOff val="35000"/>
                      <a:alpha val="1500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서울남산 장체B" panose="02020603020101020101" pitchFamily="18" charset="-127"/>
                <a:ea typeface="서울남산 장체B" panose="02020603020101020101" pitchFamily="18" charset="-127"/>
                <a:sym typeface="Wingdings" panose="05000000000000000000" pitchFamily="2" charset="2"/>
              </a:rPr>
              <a:t>) </a:t>
            </a:r>
            <a:r>
              <a:rPr lang="ko-KR" altLang="en-US" sz="2000" dirty="0" err="1">
                <a:ln>
                  <a:solidFill>
                    <a:schemeClr val="tx1">
                      <a:lumMod val="65000"/>
                      <a:lumOff val="35000"/>
                      <a:alpha val="1500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서울남산 장체B" panose="02020603020101020101" pitchFamily="18" charset="-127"/>
                <a:ea typeface="서울남산 장체B" panose="02020603020101020101" pitchFamily="18" charset="-127"/>
                <a:sym typeface="Wingdings" panose="05000000000000000000" pitchFamily="2" charset="2"/>
              </a:rPr>
              <a:t>입찰만</a:t>
            </a:r>
            <a:r>
              <a:rPr lang="ko-KR" altLang="en-US" sz="2000" dirty="0">
                <a:ln>
                  <a:solidFill>
                    <a:schemeClr val="tx1">
                      <a:lumMod val="65000"/>
                      <a:lumOff val="35000"/>
                      <a:alpha val="1500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서울남산 장체B" panose="02020603020101020101" pitchFamily="18" charset="-127"/>
                <a:ea typeface="서울남산 장체B" panose="02020603020101020101" pitchFamily="18" charset="-127"/>
                <a:sym typeface="Wingdings" panose="05000000000000000000" pitchFamily="2" charset="2"/>
              </a:rPr>
              <a:t> 가능</a:t>
            </a:r>
            <a:endParaRPr lang="en-US" altLang="ko-KR" sz="2000" dirty="0">
              <a:ln>
                <a:solidFill>
                  <a:schemeClr val="tx1">
                    <a:lumMod val="65000"/>
                    <a:lumOff val="35000"/>
                    <a:alpha val="1500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서울남산 장체B" panose="02020603020101020101" pitchFamily="18" charset="-127"/>
              <a:ea typeface="서울남산 장체B" panose="02020603020101020101" pitchFamily="18" charset="-127"/>
              <a:sym typeface="Wingdings" panose="05000000000000000000" pitchFamily="2" charset="2"/>
            </a:endParaRPr>
          </a:p>
          <a:p>
            <a:r>
              <a:rPr lang="ko-KR" altLang="en-US" sz="2000" dirty="0">
                <a:ln>
                  <a:solidFill>
                    <a:schemeClr val="tx1">
                      <a:lumMod val="65000"/>
                      <a:lumOff val="35000"/>
                      <a:alpha val="1500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서울남산 장체B" panose="02020603020101020101" pitchFamily="18" charset="-127"/>
                <a:ea typeface="서울남산 장체B" panose="02020603020101020101" pitchFamily="18" charset="-127"/>
                <a:sym typeface="Wingdings" panose="05000000000000000000" pitchFamily="2" charset="2"/>
              </a:rPr>
              <a:t>통신 면허 </a:t>
            </a:r>
            <a:r>
              <a:rPr lang="en-US" altLang="ko-KR" sz="2000" dirty="0">
                <a:ln>
                  <a:solidFill>
                    <a:schemeClr val="tx1">
                      <a:lumMod val="65000"/>
                      <a:lumOff val="35000"/>
                      <a:alpha val="1500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서울남산 장체B" panose="02020603020101020101" pitchFamily="18" charset="-127"/>
                <a:ea typeface="서울남산 장체B" panose="02020603020101020101" pitchFamily="18" charset="-127"/>
                <a:sym typeface="Wingdings" panose="05000000000000000000" pitchFamily="2" charset="2"/>
              </a:rPr>
              <a:t>+ </a:t>
            </a:r>
            <a:r>
              <a:rPr lang="ko-KR" altLang="en-US" sz="2000" dirty="0">
                <a:ln>
                  <a:solidFill>
                    <a:schemeClr val="tx1">
                      <a:lumMod val="65000"/>
                      <a:lumOff val="35000"/>
                      <a:alpha val="1500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서울남산 장체B" panose="02020603020101020101" pitchFamily="18" charset="-127"/>
                <a:ea typeface="서울남산 장체B" panose="02020603020101020101" pitchFamily="18" charset="-127"/>
                <a:sym typeface="Wingdings" panose="05000000000000000000" pitchFamily="2" charset="2"/>
              </a:rPr>
              <a:t>직접 생산이 있는 업체 </a:t>
            </a:r>
            <a:r>
              <a:rPr lang="en-US" altLang="ko-KR" sz="2000" dirty="0">
                <a:ln>
                  <a:solidFill>
                    <a:schemeClr val="tx1">
                      <a:lumMod val="65000"/>
                      <a:lumOff val="35000"/>
                      <a:alpha val="1500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서울남산 장체B" panose="02020603020101020101" pitchFamily="18" charset="-127"/>
                <a:ea typeface="서울남산 장체B" panose="02020603020101020101" pitchFamily="18" charset="-127"/>
                <a:sym typeface="Wingdings" panose="05000000000000000000" pitchFamily="2" charset="2"/>
              </a:rPr>
              <a:t> CCTV </a:t>
            </a:r>
            <a:r>
              <a:rPr lang="ko-KR" altLang="en-US" sz="2000" dirty="0" err="1">
                <a:ln>
                  <a:solidFill>
                    <a:schemeClr val="tx1">
                      <a:lumMod val="65000"/>
                      <a:lumOff val="35000"/>
                      <a:alpha val="1500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서울남산 장체B" panose="02020603020101020101" pitchFamily="18" charset="-127"/>
                <a:ea typeface="서울남산 장체B" panose="02020603020101020101" pitchFamily="18" charset="-127"/>
                <a:sym typeface="Wingdings" panose="05000000000000000000" pitchFamily="2" charset="2"/>
              </a:rPr>
              <a:t>구매건</a:t>
            </a:r>
            <a:r>
              <a:rPr lang="en-US" altLang="ko-KR" sz="2000" dirty="0">
                <a:ln>
                  <a:solidFill>
                    <a:schemeClr val="tx1">
                      <a:lumMod val="65000"/>
                      <a:lumOff val="35000"/>
                      <a:alpha val="1500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서울남산 장체B" panose="02020603020101020101" pitchFamily="18" charset="-127"/>
                <a:ea typeface="서울남산 장체B" panose="02020603020101020101" pitchFamily="18" charset="-127"/>
                <a:sym typeface="Wingdings" panose="05000000000000000000" pitchFamily="2" charset="2"/>
              </a:rPr>
              <a:t>, </a:t>
            </a:r>
            <a:r>
              <a:rPr lang="ko-KR" altLang="en-US" sz="2000" dirty="0">
                <a:ln>
                  <a:solidFill>
                    <a:schemeClr val="tx1">
                      <a:lumMod val="65000"/>
                      <a:lumOff val="35000"/>
                      <a:alpha val="1500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서울남산 장체B" panose="02020603020101020101" pitchFamily="18" charset="-127"/>
                <a:ea typeface="서울남산 장체B" panose="02020603020101020101" pitchFamily="18" charset="-127"/>
                <a:sym typeface="Wingdings" panose="05000000000000000000" pitchFamily="2" charset="2"/>
              </a:rPr>
              <a:t>공사 입찰 가능</a:t>
            </a:r>
            <a:endParaRPr lang="en-US" altLang="ko-KR" sz="2000" dirty="0">
              <a:ln>
                <a:solidFill>
                  <a:schemeClr val="tx1">
                    <a:lumMod val="65000"/>
                    <a:lumOff val="35000"/>
                    <a:alpha val="1500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서울남산 장체B" panose="02020603020101020101" pitchFamily="18" charset="-127"/>
              <a:ea typeface="서울남산 장체B" panose="02020603020101020101" pitchFamily="18" charset="-127"/>
              <a:sym typeface="Wingdings" panose="05000000000000000000" pitchFamily="2" charset="2"/>
            </a:endParaRPr>
          </a:p>
          <a:p>
            <a:r>
              <a:rPr lang="en-US" altLang="ko-KR" sz="2000" dirty="0">
                <a:ln>
                  <a:solidFill>
                    <a:schemeClr val="tx1">
                      <a:lumMod val="65000"/>
                      <a:lumOff val="35000"/>
                      <a:alpha val="1500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서울남산 장체B" panose="02020603020101020101" pitchFamily="18" charset="-127"/>
                <a:ea typeface="서울남산 장체B" panose="02020603020101020101" pitchFamily="18" charset="-127"/>
                <a:sym typeface="Wingdings" panose="05000000000000000000" pitchFamily="2" charset="2"/>
              </a:rPr>
              <a:t>(</a:t>
            </a:r>
            <a:r>
              <a:rPr lang="ko-KR" altLang="en-US" sz="2000" dirty="0">
                <a:ln>
                  <a:solidFill>
                    <a:schemeClr val="tx1">
                      <a:lumMod val="65000"/>
                      <a:lumOff val="35000"/>
                      <a:alpha val="1500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서울남산 장체B" panose="02020603020101020101" pitchFamily="18" charset="-127"/>
                <a:ea typeface="서울남산 장체B" panose="02020603020101020101" pitchFamily="18" charset="-127"/>
                <a:sym typeface="Wingdings" panose="05000000000000000000" pitchFamily="2" charset="2"/>
              </a:rPr>
              <a:t>부여 받은 직접 생산 품목으로 나오는 입찰 참여 가능</a:t>
            </a:r>
            <a:r>
              <a:rPr lang="en-US" altLang="ko-KR" sz="2000" dirty="0">
                <a:ln>
                  <a:solidFill>
                    <a:schemeClr val="tx1">
                      <a:lumMod val="65000"/>
                      <a:lumOff val="35000"/>
                      <a:alpha val="1500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서울남산 장체B" panose="02020603020101020101" pitchFamily="18" charset="-127"/>
                <a:ea typeface="서울남산 장체B" panose="02020603020101020101" pitchFamily="18" charset="-127"/>
                <a:sym typeface="Wingdings" panose="05000000000000000000" pitchFamily="2" charset="2"/>
              </a:rPr>
              <a:t>)</a:t>
            </a:r>
            <a:endParaRPr lang="ko-KR" altLang="en-US" sz="2000" dirty="0">
              <a:ln>
                <a:solidFill>
                  <a:schemeClr val="tx1">
                    <a:lumMod val="65000"/>
                    <a:lumOff val="35000"/>
                    <a:alpha val="1500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서울남산 장체B" panose="02020603020101020101" pitchFamily="18" charset="-127"/>
              <a:ea typeface="서울남산 장체B" panose="02020603020101020101" pitchFamily="18" charset="-127"/>
            </a:endParaRPr>
          </a:p>
        </p:txBody>
      </p:sp>
      <p:pic>
        <p:nvPicPr>
          <p:cNvPr id="36" name="그림 35">
            <a:extLst>
              <a:ext uri="{FF2B5EF4-FFF2-40B4-BE49-F238E27FC236}">
                <a16:creationId xmlns:a16="http://schemas.microsoft.com/office/drawing/2014/main" id="{3F721097-E9B8-4EEF-A0F4-680138B1C9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9804" y="3589362"/>
            <a:ext cx="1023387" cy="1023387"/>
          </a:xfrm>
          <a:prstGeom prst="rect">
            <a:avLst/>
          </a:prstGeom>
        </p:spPr>
      </p:pic>
      <p:sp>
        <p:nvSpPr>
          <p:cNvPr id="37" name="직사각형 36">
            <a:extLst>
              <a:ext uri="{FF2B5EF4-FFF2-40B4-BE49-F238E27FC236}">
                <a16:creationId xmlns:a16="http://schemas.microsoft.com/office/drawing/2014/main" id="{F39C86FC-B24A-4A0F-9FE8-F18B1BC70C57}"/>
              </a:ext>
            </a:extLst>
          </p:cNvPr>
          <p:cNvSpPr/>
          <p:nvPr/>
        </p:nvSpPr>
        <p:spPr>
          <a:xfrm>
            <a:off x="2895600" y="5905500"/>
            <a:ext cx="9395527" cy="1809258"/>
          </a:xfrm>
          <a:prstGeom prst="rect">
            <a:avLst/>
          </a:prstGeom>
          <a:solidFill>
            <a:srgbClr val="8DE2F6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25"/>
          </a:p>
        </p:txBody>
      </p:sp>
      <p:sp>
        <p:nvSpPr>
          <p:cNvPr id="38" name="타원 37">
            <a:extLst>
              <a:ext uri="{FF2B5EF4-FFF2-40B4-BE49-F238E27FC236}">
                <a16:creationId xmlns:a16="http://schemas.microsoft.com/office/drawing/2014/main" id="{2ABB1FE6-21E4-4D5B-8896-8A2A47DC550B}"/>
              </a:ext>
            </a:extLst>
          </p:cNvPr>
          <p:cNvSpPr/>
          <p:nvPr/>
        </p:nvSpPr>
        <p:spPr>
          <a:xfrm>
            <a:off x="1902072" y="5778945"/>
            <a:ext cx="1916848" cy="1997004"/>
          </a:xfrm>
          <a:prstGeom prst="ellipse">
            <a:avLst/>
          </a:prstGeom>
          <a:solidFill>
            <a:srgbClr val="184A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25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81A8D006-1672-4BA9-A682-0338E654128E}"/>
              </a:ext>
            </a:extLst>
          </p:cNvPr>
          <p:cNvSpPr txBox="1"/>
          <p:nvPr/>
        </p:nvSpPr>
        <p:spPr>
          <a:xfrm>
            <a:off x="3952139" y="6086847"/>
            <a:ext cx="40829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ln>
                  <a:solidFill>
                    <a:schemeClr val="tx1">
                      <a:lumMod val="85000"/>
                      <a:lumOff val="15000"/>
                      <a:alpha val="15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서울남산 장체B" panose="02020603020101020101" pitchFamily="18" charset="-127"/>
                <a:ea typeface="서울남산 장체B" panose="02020603020101020101" pitchFamily="18" charset="-127"/>
              </a:rPr>
              <a:t>조달 등록 자격 부여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AD8DAE08-6E2A-4B1A-9A38-6F09A0EC8F1B}"/>
              </a:ext>
            </a:extLst>
          </p:cNvPr>
          <p:cNvSpPr txBox="1"/>
          <p:nvPr/>
        </p:nvSpPr>
        <p:spPr>
          <a:xfrm>
            <a:off x="3933089" y="6791413"/>
            <a:ext cx="75496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>
                <a:ln>
                  <a:solidFill>
                    <a:schemeClr val="tx1">
                      <a:lumMod val="65000"/>
                      <a:lumOff val="35000"/>
                      <a:alpha val="1500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서울남산 장체B" panose="02020603020101020101" pitchFamily="18" charset="-127"/>
                <a:ea typeface="서울남산 장체B" panose="02020603020101020101" pitchFamily="18" charset="-127"/>
              </a:rPr>
              <a:t>조달에 제품을 등록하기 위해서는 직접생산증명서가 필수 서류</a:t>
            </a:r>
          </a:p>
        </p:txBody>
      </p:sp>
      <p:pic>
        <p:nvPicPr>
          <p:cNvPr id="42" name="그림 41">
            <a:extLst>
              <a:ext uri="{FF2B5EF4-FFF2-40B4-BE49-F238E27FC236}">
                <a16:creationId xmlns:a16="http://schemas.microsoft.com/office/drawing/2014/main" id="{E5042437-300B-4C2F-927B-EED8102097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9804" y="6280368"/>
            <a:ext cx="1037489" cy="10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8109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사각형: 둥근 모서리 7">
            <a:extLst>
              <a:ext uri="{FF2B5EF4-FFF2-40B4-BE49-F238E27FC236}">
                <a16:creationId xmlns:a16="http://schemas.microsoft.com/office/drawing/2014/main" id="{C15EB58E-F3F1-4CE2-B789-FBF2B26CE1B4}"/>
              </a:ext>
            </a:extLst>
          </p:cNvPr>
          <p:cNvSpPr/>
          <p:nvPr/>
        </p:nvSpPr>
        <p:spPr>
          <a:xfrm>
            <a:off x="1500978" y="2253254"/>
            <a:ext cx="3170829" cy="2987042"/>
          </a:xfrm>
          <a:prstGeom prst="roundRect">
            <a:avLst/>
          </a:prstGeom>
          <a:solidFill>
            <a:srgbClr val="2358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서울남산 장체B" panose="02020603020101020101" pitchFamily="18" charset="-127"/>
              <a:ea typeface="서울남산 장체B" panose="02020603020101020101" pitchFamily="18" charset="-127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146036" y="518204"/>
            <a:ext cx="3626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3716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2400" b="1" dirty="0">
                <a:solidFill>
                  <a:prstClr val="white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3</a:t>
            </a:r>
            <a:endParaRPr lang="ko-KR" altLang="en-US" sz="2400" b="1" dirty="0">
              <a:solidFill>
                <a:prstClr val="white"/>
              </a:solidFill>
              <a:latin typeface="경기천년제목 Bold" panose="02020803020101020101" pitchFamily="18" charset="-127"/>
              <a:ea typeface="경기천년제목 Bold" panose="02020803020101020101" pitchFamily="18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D70E5C98-4AE8-4D4E-9DE6-EB2D7E87FE4F}"/>
              </a:ext>
            </a:extLst>
          </p:cNvPr>
          <p:cNvSpPr txBox="1"/>
          <p:nvPr/>
        </p:nvSpPr>
        <p:spPr>
          <a:xfrm>
            <a:off x="914400" y="613285"/>
            <a:ext cx="30652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3716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2400" b="1" dirty="0">
                <a:solidFill>
                  <a:srgbClr val="E7E6E6">
                    <a:lumMod val="50000"/>
                  </a:srgbClr>
                </a:solidFill>
                <a:latin typeface="서울남산 장체L" panose="02020603020101020101" pitchFamily="18" charset="-127"/>
                <a:ea typeface="서울남산 장체L" panose="02020603020101020101" pitchFamily="18" charset="-127"/>
              </a:rPr>
              <a:t>직접생산증명서 발급 과정</a:t>
            </a:r>
            <a:endParaRPr lang="en-US" altLang="ko-KR" sz="2400" b="1" dirty="0">
              <a:solidFill>
                <a:srgbClr val="E7E6E6">
                  <a:lumMod val="50000"/>
                </a:srgbClr>
              </a:solidFill>
              <a:latin typeface="서울남산 장체L" panose="02020603020101020101" pitchFamily="18" charset="-127"/>
              <a:ea typeface="서울남산 장체L" panose="02020603020101020101" pitchFamily="18" charset="-127"/>
            </a:endParaRPr>
          </a:p>
        </p:txBody>
      </p:sp>
      <p:grpSp>
        <p:nvGrpSpPr>
          <p:cNvPr id="70" name="그룹 69">
            <a:extLst>
              <a:ext uri="{FF2B5EF4-FFF2-40B4-BE49-F238E27FC236}">
                <a16:creationId xmlns:a16="http://schemas.microsoft.com/office/drawing/2014/main" id="{06660D97-8795-4DE5-87C9-F286AB3638A1}"/>
              </a:ext>
            </a:extLst>
          </p:cNvPr>
          <p:cNvGrpSpPr/>
          <p:nvPr/>
        </p:nvGrpSpPr>
        <p:grpSpPr>
          <a:xfrm>
            <a:off x="1755921" y="3314700"/>
            <a:ext cx="2511279" cy="444827"/>
            <a:chOff x="323528" y="1772816"/>
            <a:chExt cx="2232248" cy="395402"/>
          </a:xfrm>
        </p:grpSpPr>
        <p:sp>
          <p:nvSpPr>
            <p:cNvPr id="71" name="TextBox 70">
              <a:extLst>
                <a:ext uri="{FF2B5EF4-FFF2-40B4-BE49-F238E27FC236}">
                  <a16:creationId xmlns:a16="http://schemas.microsoft.com/office/drawing/2014/main" id="{79386D63-8B80-49B5-8196-99A7BB63E542}"/>
                </a:ext>
              </a:extLst>
            </p:cNvPr>
            <p:cNvSpPr txBox="1"/>
            <p:nvPr/>
          </p:nvSpPr>
          <p:spPr>
            <a:xfrm>
              <a:off x="323528" y="1844824"/>
              <a:ext cx="1944216" cy="323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92881" indent="-192881">
                <a:lnSpc>
                  <a:spcPct val="150000"/>
                </a:lnSpc>
                <a:buFont typeface="Wingdings" pitchFamily="2" charset="2"/>
                <a:buChar char="§"/>
              </a:pPr>
              <a:endParaRPr lang="en-US" altLang="ko-KR" sz="1350" dirty="0">
                <a:latin typeface="한컴 윤고딕 250" pitchFamily="18" charset="-127"/>
                <a:ea typeface="한컴 윤고딕 250" pitchFamily="18" charset="-127"/>
              </a:endParaRPr>
            </a:p>
          </p:txBody>
        </p:sp>
        <p:cxnSp>
          <p:nvCxnSpPr>
            <p:cNvPr id="72" name="직선 연결선 71">
              <a:extLst>
                <a:ext uri="{FF2B5EF4-FFF2-40B4-BE49-F238E27FC236}">
                  <a16:creationId xmlns:a16="http://schemas.microsoft.com/office/drawing/2014/main" id="{96D78DC3-1DEA-405C-A05F-C793E604E24D}"/>
                </a:ext>
              </a:extLst>
            </p:cNvPr>
            <p:cNvCxnSpPr/>
            <p:nvPr/>
          </p:nvCxnSpPr>
          <p:spPr>
            <a:xfrm>
              <a:off x="395536" y="1772816"/>
              <a:ext cx="2160240" cy="0"/>
            </a:xfrm>
            <a:prstGeom prst="line">
              <a:avLst/>
            </a:prstGeom>
            <a:ln w="28575">
              <a:solidFill>
                <a:srgbClr val="8A8FC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5" name="TextBox 74">
            <a:extLst>
              <a:ext uri="{FF2B5EF4-FFF2-40B4-BE49-F238E27FC236}">
                <a16:creationId xmlns:a16="http://schemas.microsoft.com/office/drawing/2014/main" id="{F7FEFCF7-94BF-4CED-9168-61700D89A589}"/>
              </a:ext>
            </a:extLst>
          </p:cNvPr>
          <p:cNvSpPr txBox="1"/>
          <p:nvPr/>
        </p:nvSpPr>
        <p:spPr>
          <a:xfrm>
            <a:off x="2119857" y="2596983"/>
            <a:ext cx="18614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solidFill>
                  <a:schemeClr val="bg1"/>
                </a:solidFill>
                <a:latin typeface="서울남산 장체B" panose="02020603020101020101" pitchFamily="18" charset="-127"/>
                <a:ea typeface="서울남산 장체B" panose="02020603020101020101" pitchFamily="18" charset="-127"/>
              </a:rPr>
              <a:t>① </a:t>
            </a:r>
            <a:r>
              <a:rPr lang="ko-KR" altLang="en-US" sz="2800" dirty="0">
                <a:ln>
                  <a:solidFill>
                    <a:schemeClr val="tx1">
                      <a:lumMod val="85000"/>
                      <a:lumOff val="15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서울남산 장체B" panose="02020603020101020101" pitchFamily="18" charset="-127"/>
                <a:ea typeface="서울남산 장체B" panose="02020603020101020101" pitchFamily="18" charset="-127"/>
              </a:rPr>
              <a:t>공장 등록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9DBF2A2B-376A-47F3-9373-F682D9A16659}"/>
              </a:ext>
            </a:extLst>
          </p:cNvPr>
          <p:cNvSpPr txBox="1"/>
          <p:nvPr/>
        </p:nvSpPr>
        <p:spPr>
          <a:xfrm>
            <a:off x="1676400" y="3474343"/>
            <a:ext cx="2943434" cy="13388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25" dirty="0">
                <a:ln>
                  <a:solidFill>
                    <a:schemeClr val="tx1">
                      <a:lumMod val="85000"/>
                      <a:lumOff val="15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서울남산 장체B" panose="02020603020101020101" pitchFamily="18" charset="-127"/>
                <a:ea typeface="서울남산 장체B" panose="02020603020101020101" pitchFamily="18" charset="-127"/>
              </a:rPr>
              <a:t>사무시설은 공장 등록 불가</a:t>
            </a:r>
            <a:endParaRPr lang="en-US" altLang="ko-KR" sz="2025" dirty="0">
              <a:ln>
                <a:solidFill>
                  <a:schemeClr val="tx1">
                    <a:lumMod val="85000"/>
                    <a:lumOff val="15000"/>
                    <a:alpha val="15000"/>
                  </a:schemeClr>
                </a:solidFill>
              </a:ln>
              <a:solidFill>
                <a:schemeClr val="bg1"/>
              </a:solidFill>
              <a:latin typeface="서울남산 장체B" panose="02020603020101020101" pitchFamily="18" charset="-127"/>
              <a:ea typeface="서울남산 장체B" panose="02020603020101020101" pitchFamily="18" charset="-127"/>
            </a:endParaRPr>
          </a:p>
          <a:p>
            <a:r>
              <a:rPr lang="ko-KR" altLang="en-US" sz="2025" dirty="0">
                <a:ln>
                  <a:solidFill>
                    <a:schemeClr val="tx1">
                      <a:lumMod val="85000"/>
                      <a:lumOff val="15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서울남산 장체B" panose="02020603020101020101" pitchFamily="18" charset="-127"/>
                <a:ea typeface="서울남산 장체B" panose="02020603020101020101" pitchFamily="18" charset="-127"/>
              </a:rPr>
              <a:t>공장 소재지의 시</a:t>
            </a:r>
            <a:r>
              <a:rPr lang="en-US" altLang="ko-KR" sz="2025" dirty="0">
                <a:ln>
                  <a:solidFill>
                    <a:schemeClr val="tx1">
                      <a:lumMod val="85000"/>
                      <a:lumOff val="15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서울남산 장체B" panose="02020603020101020101" pitchFamily="18" charset="-127"/>
                <a:ea typeface="서울남산 장체B" panose="02020603020101020101" pitchFamily="18" charset="-127"/>
              </a:rPr>
              <a:t>,</a:t>
            </a:r>
            <a:r>
              <a:rPr lang="ko-KR" altLang="en-US" sz="2025" dirty="0">
                <a:ln>
                  <a:solidFill>
                    <a:schemeClr val="tx1">
                      <a:lumMod val="85000"/>
                      <a:lumOff val="15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서울남산 장체B" panose="02020603020101020101" pitchFamily="18" charset="-127"/>
                <a:ea typeface="서울남산 장체B" panose="02020603020101020101" pitchFamily="18" charset="-127"/>
              </a:rPr>
              <a:t>군</a:t>
            </a:r>
            <a:r>
              <a:rPr lang="en-US" altLang="ko-KR" sz="2025" dirty="0">
                <a:ln>
                  <a:solidFill>
                    <a:schemeClr val="tx1">
                      <a:lumMod val="85000"/>
                      <a:lumOff val="15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서울남산 장체B" panose="02020603020101020101" pitchFamily="18" charset="-127"/>
                <a:ea typeface="서울남산 장체B" panose="02020603020101020101" pitchFamily="18" charset="-127"/>
              </a:rPr>
              <a:t>,</a:t>
            </a:r>
            <a:r>
              <a:rPr lang="ko-KR" altLang="en-US" sz="2025" dirty="0">
                <a:ln>
                  <a:solidFill>
                    <a:schemeClr val="tx1">
                      <a:lumMod val="85000"/>
                      <a:lumOff val="15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서울남산 장체B" panose="02020603020101020101" pitchFamily="18" charset="-127"/>
                <a:ea typeface="서울남산 장체B" panose="02020603020101020101" pitchFamily="18" charset="-127"/>
              </a:rPr>
              <a:t>구청으로</a:t>
            </a:r>
            <a:endParaRPr lang="en-US" altLang="ko-KR" sz="2025" dirty="0">
              <a:ln>
                <a:solidFill>
                  <a:schemeClr val="tx1">
                    <a:lumMod val="85000"/>
                    <a:lumOff val="15000"/>
                    <a:alpha val="15000"/>
                  </a:schemeClr>
                </a:solidFill>
              </a:ln>
              <a:solidFill>
                <a:schemeClr val="bg1"/>
              </a:solidFill>
              <a:latin typeface="서울남산 장체B" panose="02020603020101020101" pitchFamily="18" charset="-127"/>
              <a:ea typeface="서울남산 장체B" panose="02020603020101020101" pitchFamily="18" charset="-127"/>
            </a:endParaRPr>
          </a:p>
          <a:p>
            <a:r>
              <a:rPr lang="ko-KR" altLang="en-US" sz="2025" dirty="0">
                <a:ln>
                  <a:solidFill>
                    <a:schemeClr val="tx1">
                      <a:lumMod val="85000"/>
                      <a:lumOff val="15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서울남산 장체B" panose="02020603020101020101" pitchFamily="18" charset="-127"/>
                <a:ea typeface="서울남산 장체B" panose="02020603020101020101" pitchFamily="18" charset="-127"/>
              </a:rPr>
              <a:t>연락하여 확인</a:t>
            </a:r>
            <a:endParaRPr lang="en-US" altLang="ko-KR" sz="2025" dirty="0">
              <a:ln>
                <a:solidFill>
                  <a:schemeClr val="tx1">
                    <a:lumMod val="85000"/>
                    <a:lumOff val="15000"/>
                    <a:alpha val="15000"/>
                  </a:schemeClr>
                </a:solidFill>
              </a:ln>
              <a:solidFill>
                <a:schemeClr val="bg1"/>
              </a:solidFill>
              <a:latin typeface="서울남산 장체B" panose="02020603020101020101" pitchFamily="18" charset="-127"/>
              <a:ea typeface="서울남산 장체B" panose="02020603020101020101" pitchFamily="18" charset="-127"/>
            </a:endParaRPr>
          </a:p>
          <a:p>
            <a:r>
              <a:rPr lang="en-US" altLang="ko-KR" sz="2025" dirty="0">
                <a:ln>
                  <a:solidFill>
                    <a:schemeClr val="tx1">
                      <a:lumMod val="85000"/>
                      <a:lumOff val="15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서울남산 장체B" panose="02020603020101020101" pitchFamily="18" charset="-127"/>
                <a:ea typeface="서울남산 장체B" panose="02020603020101020101" pitchFamily="18" charset="-127"/>
              </a:rPr>
              <a:t>(</a:t>
            </a:r>
            <a:r>
              <a:rPr lang="ko-KR" altLang="en-US" sz="2025" dirty="0">
                <a:ln>
                  <a:solidFill>
                    <a:schemeClr val="tx1">
                      <a:lumMod val="85000"/>
                      <a:lumOff val="15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서울남산 장체B" panose="02020603020101020101" pitchFamily="18" charset="-127"/>
                <a:ea typeface="서울남산 장체B" panose="02020603020101020101" pitchFamily="18" charset="-127"/>
              </a:rPr>
              <a:t>지역마다 조금씩 다름</a:t>
            </a:r>
            <a:r>
              <a:rPr lang="en-US" altLang="ko-KR" sz="2025" dirty="0">
                <a:ln>
                  <a:solidFill>
                    <a:schemeClr val="tx1">
                      <a:lumMod val="85000"/>
                      <a:lumOff val="15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서울남산 장체B" panose="02020603020101020101" pitchFamily="18" charset="-127"/>
                <a:ea typeface="서울남산 장체B" panose="02020603020101020101" pitchFamily="18" charset="-127"/>
              </a:rPr>
              <a:t>)</a:t>
            </a:r>
            <a:endParaRPr lang="ko-KR" altLang="en-US" sz="2025" dirty="0">
              <a:ln>
                <a:solidFill>
                  <a:schemeClr val="tx1">
                    <a:lumMod val="85000"/>
                    <a:lumOff val="15000"/>
                    <a:alpha val="15000"/>
                  </a:schemeClr>
                </a:solidFill>
              </a:ln>
              <a:solidFill>
                <a:schemeClr val="bg1"/>
              </a:solidFill>
              <a:latin typeface="서울남산 장체B" panose="02020603020101020101" pitchFamily="18" charset="-127"/>
              <a:ea typeface="서울남산 장체B" panose="02020603020101020101" pitchFamily="18" charset="-127"/>
            </a:endParaRPr>
          </a:p>
        </p:txBody>
      </p:sp>
      <p:sp>
        <p:nvSpPr>
          <p:cNvPr id="93" name="사각형: 둥근 모서리 7">
            <a:extLst>
              <a:ext uri="{FF2B5EF4-FFF2-40B4-BE49-F238E27FC236}">
                <a16:creationId xmlns:a16="http://schemas.microsoft.com/office/drawing/2014/main" id="{2A167AFB-31FC-4075-AA7E-EF93EB2C6FF7}"/>
              </a:ext>
            </a:extLst>
          </p:cNvPr>
          <p:cNvSpPr/>
          <p:nvPr/>
        </p:nvSpPr>
        <p:spPr>
          <a:xfrm>
            <a:off x="5272585" y="2228612"/>
            <a:ext cx="3170829" cy="2987042"/>
          </a:xfrm>
          <a:prstGeom prst="roundRect">
            <a:avLst/>
          </a:prstGeom>
          <a:solidFill>
            <a:srgbClr val="2358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서울남산 장체B" panose="02020603020101020101" pitchFamily="18" charset="-127"/>
              <a:ea typeface="서울남산 장체B" panose="02020603020101020101" pitchFamily="18" charset="-127"/>
            </a:endParaRPr>
          </a:p>
        </p:txBody>
      </p:sp>
      <p:grpSp>
        <p:nvGrpSpPr>
          <p:cNvPr id="94" name="그룹 93">
            <a:extLst>
              <a:ext uri="{FF2B5EF4-FFF2-40B4-BE49-F238E27FC236}">
                <a16:creationId xmlns:a16="http://schemas.microsoft.com/office/drawing/2014/main" id="{1DC3F251-3F2B-441A-964E-8EA2C5E63E44}"/>
              </a:ext>
            </a:extLst>
          </p:cNvPr>
          <p:cNvGrpSpPr/>
          <p:nvPr/>
        </p:nvGrpSpPr>
        <p:grpSpPr>
          <a:xfrm>
            <a:off x="5527528" y="3314700"/>
            <a:ext cx="2511279" cy="444827"/>
            <a:chOff x="323528" y="1772816"/>
            <a:chExt cx="2232248" cy="395402"/>
          </a:xfrm>
        </p:grpSpPr>
        <p:sp>
          <p:nvSpPr>
            <p:cNvPr id="95" name="TextBox 94">
              <a:extLst>
                <a:ext uri="{FF2B5EF4-FFF2-40B4-BE49-F238E27FC236}">
                  <a16:creationId xmlns:a16="http://schemas.microsoft.com/office/drawing/2014/main" id="{194EA3CD-B111-4A5F-A2DA-95FA538C6D6E}"/>
                </a:ext>
              </a:extLst>
            </p:cNvPr>
            <p:cNvSpPr txBox="1"/>
            <p:nvPr/>
          </p:nvSpPr>
          <p:spPr>
            <a:xfrm>
              <a:off x="323528" y="1844824"/>
              <a:ext cx="1944216" cy="323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92881" indent="-192881">
                <a:lnSpc>
                  <a:spcPct val="150000"/>
                </a:lnSpc>
                <a:buFont typeface="Wingdings" pitchFamily="2" charset="2"/>
                <a:buChar char="§"/>
              </a:pPr>
              <a:endParaRPr lang="en-US" altLang="ko-KR" sz="1350" dirty="0">
                <a:latin typeface="한컴 윤고딕 250" pitchFamily="18" charset="-127"/>
                <a:ea typeface="한컴 윤고딕 250" pitchFamily="18" charset="-127"/>
              </a:endParaRPr>
            </a:p>
          </p:txBody>
        </p:sp>
        <p:cxnSp>
          <p:nvCxnSpPr>
            <p:cNvPr id="96" name="직선 연결선 95">
              <a:extLst>
                <a:ext uri="{FF2B5EF4-FFF2-40B4-BE49-F238E27FC236}">
                  <a16:creationId xmlns:a16="http://schemas.microsoft.com/office/drawing/2014/main" id="{C45C6E79-6097-48D3-A296-5E6C788D0F62}"/>
                </a:ext>
              </a:extLst>
            </p:cNvPr>
            <p:cNvCxnSpPr/>
            <p:nvPr/>
          </p:nvCxnSpPr>
          <p:spPr>
            <a:xfrm>
              <a:off x="395536" y="1772816"/>
              <a:ext cx="2160240" cy="0"/>
            </a:xfrm>
            <a:prstGeom prst="line">
              <a:avLst/>
            </a:prstGeom>
            <a:ln w="28575">
              <a:solidFill>
                <a:srgbClr val="8A8FC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7" name="TextBox 96">
            <a:extLst>
              <a:ext uri="{FF2B5EF4-FFF2-40B4-BE49-F238E27FC236}">
                <a16:creationId xmlns:a16="http://schemas.microsoft.com/office/drawing/2014/main" id="{150BDB8A-1462-4E56-9886-49C28C34B387}"/>
              </a:ext>
            </a:extLst>
          </p:cNvPr>
          <p:cNvSpPr txBox="1"/>
          <p:nvPr/>
        </p:nvSpPr>
        <p:spPr>
          <a:xfrm>
            <a:off x="5892968" y="2590702"/>
            <a:ext cx="18614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n>
                  <a:solidFill>
                    <a:schemeClr val="tx1">
                      <a:lumMod val="85000"/>
                      <a:lumOff val="15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서울남산 장체B" panose="02020603020101020101" pitchFamily="18" charset="-127"/>
                <a:ea typeface="서울남산 장체B" panose="02020603020101020101" pitchFamily="18" charset="-127"/>
              </a:rPr>
              <a:t>② 제품 선정</a:t>
            </a:r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id="{204E4BBB-7E55-4551-A95A-27BB378FC331}"/>
              </a:ext>
            </a:extLst>
          </p:cNvPr>
          <p:cNvSpPr txBox="1"/>
          <p:nvPr/>
        </p:nvSpPr>
        <p:spPr>
          <a:xfrm>
            <a:off x="5448007" y="3449701"/>
            <a:ext cx="2765501" cy="4039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25" dirty="0">
                <a:ln>
                  <a:solidFill>
                    <a:schemeClr val="tx1">
                      <a:lumMod val="85000"/>
                      <a:lumOff val="15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서울남산 장체B" panose="02020603020101020101" pitchFamily="18" charset="-127"/>
                <a:ea typeface="서울남산 장체B" panose="02020603020101020101" pitchFamily="18" charset="-127"/>
              </a:rPr>
              <a:t>직접생산 진행 할 제품 선정</a:t>
            </a:r>
            <a:endParaRPr lang="en-US" altLang="ko-KR" sz="2025" dirty="0">
              <a:ln>
                <a:solidFill>
                  <a:schemeClr val="tx1">
                    <a:lumMod val="85000"/>
                    <a:lumOff val="15000"/>
                    <a:alpha val="15000"/>
                  </a:schemeClr>
                </a:solidFill>
              </a:ln>
              <a:solidFill>
                <a:schemeClr val="bg1"/>
              </a:solidFill>
              <a:latin typeface="서울남산 장체B" panose="02020603020101020101" pitchFamily="18" charset="-127"/>
              <a:ea typeface="서울남산 장체B" panose="02020603020101020101" pitchFamily="18" charset="-127"/>
            </a:endParaRPr>
          </a:p>
        </p:txBody>
      </p:sp>
      <p:sp>
        <p:nvSpPr>
          <p:cNvPr id="99" name="사각형: 둥근 모서리 7">
            <a:extLst>
              <a:ext uri="{FF2B5EF4-FFF2-40B4-BE49-F238E27FC236}">
                <a16:creationId xmlns:a16="http://schemas.microsoft.com/office/drawing/2014/main" id="{210AF56E-C75C-46F1-91F7-A4A4946B9FB7}"/>
              </a:ext>
            </a:extLst>
          </p:cNvPr>
          <p:cNvSpPr/>
          <p:nvPr/>
        </p:nvSpPr>
        <p:spPr>
          <a:xfrm>
            <a:off x="9044193" y="2253254"/>
            <a:ext cx="3170829" cy="2987042"/>
          </a:xfrm>
          <a:prstGeom prst="roundRect">
            <a:avLst/>
          </a:prstGeom>
          <a:solidFill>
            <a:srgbClr val="2358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서울남산 장체B" panose="02020603020101020101" pitchFamily="18" charset="-127"/>
              <a:ea typeface="서울남산 장체B" panose="02020603020101020101" pitchFamily="18" charset="-127"/>
            </a:endParaRPr>
          </a:p>
        </p:txBody>
      </p:sp>
      <p:grpSp>
        <p:nvGrpSpPr>
          <p:cNvPr id="100" name="그룹 99">
            <a:extLst>
              <a:ext uri="{FF2B5EF4-FFF2-40B4-BE49-F238E27FC236}">
                <a16:creationId xmlns:a16="http://schemas.microsoft.com/office/drawing/2014/main" id="{FE33D1A7-2367-40D7-AB89-140DC4FAE7A4}"/>
              </a:ext>
            </a:extLst>
          </p:cNvPr>
          <p:cNvGrpSpPr/>
          <p:nvPr/>
        </p:nvGrpSpPr>
        <p:grpSpPr>
          <a:xfrm>
            <a:off x="9299136" y="3314700"/>
            <a:ext cx="2511279" cy="444827"/>
            <a:chOff x="323528" y="1772816"/>
            <a:chExt cx="2232248" cy="395402"/>
          </a:xfrm>
        </p:grpSpPr>
        <p:sp>
          <p:nvSpPr>
            <p:cNvPr id="101" name="TextBox 100">
              <a:extLst>
                <a:ext uri="{FF2B5EF4-FFF2-40B4-BE49-F238E27FC236}">
                  <a16:creationId xmlns:a16="http://schemas.microsoft.com/office/drawing/2014/main" id="{AA061021-8940-4991-B084-690E72106F08}"/>
                </a:ext>
              </a:extLst>
            </p:cNvPr>
            <p:cNvSpPr txBox="1"/>
            <p:nvPr/>
          </p:nvSpPr>
          <p:spPr>
            <a:xfrm>
              <a:off x="323528" y="1844824"/>
              <a:ext cx="1944216" cy="323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92881" indent="-192881">
                <a:lnSpc>
                  <a:spcPct val="150000"/>
                </a:lnSpc>
                <a:buFont typeface="Wingdings" pitchFamily="2" charset="2"/>
                <a:buChar char="§"/>
              </a:pPr>
              <a:endParaRPr lang="en-US" altLang="ko-KR" sz="1350" dirty="0">
                <a:latin typeface="한컴 윤고딕 250" pitchFamily="18" charset="-127"/>
                <a:ea typeface="한컴 윤고딕 250" pitchFamily="18" charset="-127"/>
              </a:endParaRPr>
            </a:p>
          </p:txBody>
        </p:sp>
        <p:cxnSp>
          <p:nvCxnSpPr>
            <p:cNvPr id="102" name="직선 연결선 101">
              <a:extLst>
                <a:ext uri="{FF2B5EF4-FFF2-40B4-BE49-F238E27FC236}">
                  <a16:creationId xmlns:a16="http://schemas.microsoft.com/office/drawing/2014/main" id="{66093276-8306-41CE-9F28-56B62A4A1061}"/>
                </a:ext>
              </a:extLst>
            </p:cNvPr>
            <p:cNvCxnSpPr/>
            <p:nvPr/>
          </p:nvCxnSpPr>
          <p:spPr>
            <a:xfrm>
              <a:off x="395536" y="1772816"/>
              <a:ext cx="2160240" cy="0"/>
            </a:xfrm>
            <a:prstGeom prst="line">
              <a:avLst/>
            </a:prstGeom>
            <a:ln w="28575">
              <a:solidFill>
                <a:srgbClr val="8A8FC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3" name="TextBox 102">
            <a:extLst>
              <a:ext uri="{FF2B5EF4-FFF2-40B4-BE49-F238E27FC236}">
                <a16:creationId xmlns:a16="http://schemas.microsoft.com/office/drawing/2014/main" id="{5C9FB0EC-B111-418F-A402-69139049B2FB}"/>
              </a:ext>
            </a:extLst>
          </p:cNvPr>
          <p:cNvSpPr txBox="1"/>
          <p:nvPr/>
        </p:nvSpPr>
        <p:spPr>
          <a:xfrm>
            <a:off x="9426393" y="2576803"/>
            <a:ext cx="23322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n>
                  <a:solidFill>
                    <a:schemeClr val="tx1">
                      <a:lumMod val="85000"/>
                      <a:lumOff val="15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서울남산 장체B" panose="02020603020101020101" pitchFamily="18" charset="-127"/>
                <a:ea typeface="서울남산 장체B" panose="02020603020101020101" pitchFamily="18" charset="-127"/>
              </a:rPr>
              <a:t>③ </a:t>
            </a:r>
            <a:r>
              <a:rPr lang="en-US" altLang="ko-KR" sz="2800" dirty="0">
                <a:ln>
                  <a:solidFill>
                    <a:schemeClr val="tx1">
                      <a:lumMod val="85000"/>
                      <a:lumOff val="15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서울남산 장체B" panose="02020603020101020101" pitchFamily="18" charset="-127"/>
                <a:ea typeface="서울남산 장체B" panose="02020603020101020101" pitchFamily="18" charset="-127"/>
              </a:rPr>
              <a:t>KC </a:t>
            </a:r>
            <a:r>
              <a:rPr lang="ko-KR" altLang="en-US" sz="2800" dirty="0">
                <a:ln>
                  <a:solidFill>
                    <a:schemeClr val="tx1">
                      <a:lumMod val="85000"/>
                      <a:lumOff val="15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서울남산 장체B" panose="02020603020101020101" pitchFamily="18" charset="-127"/>
                <a:ea typeface="서울남산 장체B" panose="02020603020101020101" pitchFamily="18" charset="-127"/>
              </a:rPr>
              <a:t>인증 진행</a:t>
            </a:r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id="{DA4DC11C-3F3E-42B3-A4D2-252D515E6289}"/>
              </a:ext>
            </a:extLst>
          </p:cNvPr>
          <p:cNvSpPr txBox="1"/>
          <p:nvPr/>
        </p:nvSpPr>
        <p:spPr>
          <a:xfrm>
            <a:off x="9219615" y="3474343"/>
            <a:ext cx="2966902" cy="7155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25" dirty="0">
                <a:ln>
                  <a:solidFill>
                    <a:schemeClr val="tx1">
                      <a:lumMod val="85000"/>
                      <a:lumOff val="15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서울남산 장체B" panose="02020603020101020101" pitchFamily="18" charset="-127"/>
                <a:ea typeface="서울남산 장체B" panose="02020603020101020101" pitchFamily="18" charset="-127"/>
              </a:rPr>
              <a:t>선정한 제품 </a:t>
            </a:r>
            <a:r>
              <a:rPr lang="en-US" altLang="ko-KR" sz="2025" dirty="0">
                <a:ln>
                  <a:solidFill>
                    <a:schemeClr val="tx1">
                      <a:lumMod val="85000"/>
                      <a:lumOff val="15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서울남산 장체B" panose="02020603020101020101" pitchFamily="18" charset="-127"/>
                <a:ea typeface="서울남산 장체B" panose="02020603020101020101" pitchFamily="18" charset="-127"/>
              </a:rPr>
              <a:t>KC </a:t>
            </a:r>
            <a:r>
              <a:rPr lang="ko-KR" altLang="en-US" sz="2025" dirty="0">
                <a:ln>
                  <a:solidFill>
                    <a:schemeClr val="tx1">
                      <a:lumMod val="85000"/>
                      <a:lumOff val="15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서울남산 장체B" panose="02020603020101020101" pitchFamily="18" charset="-127"/>
                <a:ea typeface="서울남산 장체B" panose="02020603020101020101" pitchFamily="18" charset="-127"/>
              </a:rPr>
              <a:t>인증 진행</a:t>
            </a:r>
            <a:endParaRPr lang="en-US" altLang="ko-KR" sz="2025" dirty="0">
              <a:ln>
                <a:solidFill>
                  <a:schemeClr val="tx1">
                    <a:lumMod val="85000"/>
                    <a:lumOff val="15000"/>
                    <a:alpha val="15000"/>
                  </a:schemeClr>
                </a:solidFill>
              </a:ln>
              <a:solidFill>
                <a:schemeClr val="bg1"/>
              </a:solidFill>
              <a:latin typeface="서울남산 장체B" panose="02020603020101020101" pitchFamily="18" charset="-127"/>
              <a:ea typeface="서울남산 장체B" panose="02020603020101020101" pitchFamily="18" charset="-127"/>
            </a:endParaRPr>
          </a:p>
          <a:p>
            <a:r>
              <a:rPr lang="en-US" altLang="ko-KR" sz="2025" dirty="0">
                <a:ln>
                  <a:solidFill>
                    <a:schemeClr val="tx1">
                      <a:lumMod val="85000"/>
                      <a:lumOff val="15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서울남산 장체B" panose="02020603020101020101" pitchFamily="18" charset="-127"/>
                <a:ea typeface="서울남산 장체B" panose="02020603020101020101" pitchFamily="18" charset="-127"/>
              </a:rPr>
              <a:t>(KC</a:t>
            </a:r>
            <a:r>
              <a:rPr lang="ko-KR" altLang="en-US" sz="2025" dirty="0">
                <a:ln>
                  <a:solidFill>
                    <a:schemeClr val="tx1">
                      <a:lumMod val="85000"/>
                      <a:lumOff val="15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서울남산 장체B" panose="02020603020101020101" pitchFamily="18" charset="-127"/>
                <a:ea typeface="서울남산 장체B" panose="02020603020101020101" pitchFamily="18" charset="-127"/>
              </a:rPr>
              <a:t> 인증서</a:t>
            </a:r>
            <a:r>
              <a:rPr lang="en-US" altLang="ko-KR" sz="2025" dirty="0">
                <a:ln>
                  <a:solidFill>
                    <a:schemeClr val="tx1">
                      <a:lumMod val="85000"/>
                      <a:lumOff val="15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서울남산 장체B" panose="02020603020101020101" pitchFamily="18" charset="-127"/>
                <a:ea typeface="서울남산 장체B" panose="02020603020101020101" pitchFamily="18" charset="-127"/>
              </a:rPr>
              <a:t>, </a:t>
            </a:r>
            <a:r>
              <a:rPr lang="ko-KR" altLang="en-US" sz="2025" dirty="0">
                <a:ln>
                  <a:solidFill>
                    <a:schemeClr val="tx1">
                      <a:lumMod val="85000"/>
                      <a:lumOff val="15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서울남산 장체B" panose="02020603020101020101" pitchFamily="18" charset="-127"/>
                <a:ea typeface="서울남산 장체B" panose="02020603020101020101" pitchFamily="18" charset="-127"/>
              </a:rPr>
              <a:t>유선성적서 필요</a:t>
            </a:r>
            <a:r>
              <a:rPr lang="en-US" altLang="ko-KR" sz="2025" dirty="0">
                <a:ln>
                  <a:solidFill>
                    <a:schemeClr val="tx1">
                      <a:lumMod val="85000"/>
                      <a:lumOff val="15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서울남산 장체B" panose="02020603020101020101" pitchFamily="18" charset="-127"/>
                <a:ea typeface="서울남산 장체B" panose="02020603020101020101" pitchFamily="18" charset="-127"/>
              </a:rPr>
              <a:t>)</a:t>
            </a:r>
          </a:p>
        </p:txBody>
      </p:sp>
      <p:sp>
        <p:nvSpPr>
          <p:cNvPr id="105" name="사각형: 둥근 모서리 7">
            <a:extLst>
              <a:ext uri="{FF2B5EF4-FFF2-40B4-BE49-F238E27FC236}">
                <a16:creationId xmlns:a16="http://schemas.microsoft.com/office/drawing/2014/main" id="{84B259DB-411B-4413-B788-8CE1C91E9ACA}"/>
              </a:ext>
            </a:extLst>
          </p:cNvPr>
          <p:cNvSpPr/>
          <p:nvPr/>
        </p:nvSpPr>
        <p:spPr>
          <a:xfrm>
            <a:off x="1500978" y="5856046"/>
            <a:ext cx="3170829" cy="2987042"/>
          </a:xfrm>
          <a:prstGeom prst="roundRect">
            <a:avLst/>
          </a:prstGeom>
          <a:solidFill>
            <a:srgbClr val="2358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서울남산 장체B" panose="02020603020101020101" pitchFamily="18" charset="-127"/>
              <a:ea typeface="서울남산 장체B" panose="02020603020101020101" pitchFamily="18" charset="-127"/>
            </a:endParaRPr>
          </a:p>
        </p:txBody>
      </p:sp>
      <p:grpSp>
        <p:nvGrpSpPr>
          <p:cNvPr id="106" name="그룹 105">
            <a:extLst>
              <a:ext uri="{FF2B5EF4-FFF2-40B4-BE49-F238E27FC236}">
                <a16:creationId xmlns:a16="http://schemas.microsoft.com/office/drawing/2014/main" id="{E2669BE5-62E8-4827-BBDC-612BCEB6E3D4}"/>
              </a:ext>
            </a:extLst>
          </p:cNvPr>
          <p:cNvGrpSpPr/>
          <p:nvPr/>
        </p:nvGrpSpPr>
        <p:grpSpPr>
          <a:xfrm>
            <a:off x="1755921" y="6896100"/>
            <a:ext cx="2511279" cy="444827"/>
            <a:chOff x="323528" y="1772816"/>
            <a:chExt cx="2232248" cy="395402"/>
          </a:xfrm>
        </p:grpSpPr>
        <p:sp>
          <p:nvSpPr>
            <p:cNvPr id="107" name="TextBox 106">
              <a:extLst>
                <a:ext uri="{FF2B5EF4-FFF2-40B4-BE49-F238E27FC236}">
                  <a16:creationId xmlns:a16="http://schemas.microsoft.com/office/drawing/2014/main" id="{03035962-05B6-4BC0-A504-199215364B93}"/>
                </a:ext>
              </a:extLst>
            </p:cNvPr>
            <p:cNvSpPr txBox="1"/>
            <p:nvPr/>
          </p:nvSpPr>
          <p:spPr>
            <a:xfrm>
              <a:off x="323528" y="1844824"/>
              <a:ext cx="1944216" cy="323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92881" indent="-192881">
                <a:lnSpc>
                  <a:spcPct val="150000"/>
                </a:lnSpc>
                <a:buFont typeface="Wingdings" pitchFamily="2" charset="2"/>
                <a:buChar char="§"/>
              </a:pPr>
              <a:endParaRPr lang="en-US" altLang="ko-KR" sz="1350" dirty="0">
                <a:latin typeface="한컴 윤고딕 250" pitchFamily="18" charset="-127"/>
                <a:ea typeface="한컴 윤고딕 250" pitchFamily="18" charset="-127"/>
              </a:endParaRPr>
            </a:p>
          </p:txBody>
        </p:sp>
        <p:cxnSp>
          <p:nvCxnSpPr>
            <p:cNvPr id="108" name="직선 연결선 107">
              <a:extLst>
                <a:ext uri="{FF2B5EF4-FFF2-40B4-BE49-F238E27FC236}">
                  <a16:creationId xmlns:a16="http://schemas.microsoft.com/office/drawing/2014/main" id="{07A6D015-3B87-4478-931F-4ABE02F0F382}"/>
                </a:ext>
              </a:extLst>
            </p:cNvPr>
            <p:cNvCxnSpPr/>
            <p:nvPr/>
          </p:nvCxnSpPr>
          <p:spPr>
            <a:xfrm>
              <a:off x="395536" y="1772816"/>
              <a:ext cx="2160240" cy="0"/>
            </a:xfrm>
            <a:prstGeom prst="line">
              <a:avLst/>
            </a:prstGeom>
            <a:ln w="28575">
              <a:solidFill>
                <a:srgbClr val="8A8FC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9" name="TextBox 108">
            <a:extLst>
              <a:ext uri="{FF2B5EF4-FFF2-40B4-BE49-F238E27FC236}">
                <a16:creationId xmlns:a16="http://schemas.microsoft.com/office/drawing/2014/main" id="{9FAEE5B4-CE59-4869-A52E-609524059C96}"/>
              </a:ext>
            </a:extLst>
          </p:cNvPr>
          <p:cNvSpPr txBox="1"/>
          <p:nvPr/>
        </p:nvSpPr>
        <p:spPr>
          <a:xfrm>
            <a:off x="1594873" y="6191957"/>
            <a:ext cx="29113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n>
                  <a:solidFill>
                    <a:schemeClr val="tx1">
                      <a:lumMod val="85000"/>
                      <a:lumOff val="15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서울남산 장체B" panose="02020603020101020101" pitchFamily="18" charset="-127"/>
                <a:ea typeface="서울남산 장체B" panose="02020603020101020101" pitchFamily="18" charset="-127"/>
              </a:rPr>
              <a:t>④ 제품 및 서류 준비</a:t>
            </a:r>
          </a:p>
        </p:txBody>
      </p:sp>
      <p:sp>
        <p:nvSpPr>
          <p:cNvPr id="110" name="TextBox 109">
            <a:extLst>
              <a:ext uri="{FF2B5EF4-FFF2-40B4-BE49-F238E27FC236}">
                <a16:creationId xmlns:a16="http://schemas.microsoft.com/office/drawing/2014/main" id="{358577E1-9183-4A0C-8700-1D2E9F2060BB}"/>
              </a:ext>
            </a:extLst>
          </p:cNvPr>
          <p:cNvSpPr txBox="1"/>
          <p:nvPr/>
        </p:nvSpPr>
        <p:spPr>
          <a:xfrm>
            <a:off x="1676400" y="7077135"/>
            <a:ext cx="2686954" cy="13388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25" dirty="0">
                <a:ln>
                  <a:solidFill>
                    <a:schemeClr val="tx1">
                      <a:lumMod val="85000"/>
                      <a:lumOff val="15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서울남산 장체B" panose="02020603020101020101" pitchFamily="18" charset="-127"/>
                <a:ea typeface="서울남산 장체B" panose="02020603020101020101" pitchFamily="18" charset="-127"/>
              </a:rPr>
              <a:t>리스트 확인하여 서류 준비</a:t>
            </a:r>
            <a:endParaRPr lang="en-US" altLang="ko-KR" sz="2025" dirty="0">
              <a:ln>
                <a:solidFill>
                  <a:schemeClr val="tx1">
                    <a:lumMod val="85000"/>
                    <a:lumOff val="15000"/>
                    <a:alpha val="15000"/>
                  </a:schemeClr>
                </a:solidFill>
              </a:ln>
              <a:solidFill>
                <a:schemeClr val="bg1"/>
              </a:solidFill>
              <a:latin typeface="서울남산 장체B" panose="02020603020101020101" pitchFamily="18" charset="-127"/>
              <a:ea typeface="서울남산 장체B" panose="02020603020101020101" pitchFamily="18" charset="-127"/>
            </a:endParaRPr>
          </a:p>
          <a:p>
            <a:r>
              <a:rPr lang="en-US" altLang="ko-KR" sz="2025" dirty="0">
                <a:ln>
                  <a:solidFill>
                    <a:schemeClr val="tx1">
                      <a:lumMod val="85000"/>
                      <a:lumOff val="15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서울남산 장체B" panose="02020603020101020101" pitchFamily="18" charset="-127"/>
                <a:ea typeface="서울남산 장체B" panose="02020603020101020101" pitchFamily="18" charset="-127"/>
              </a:rPr>
              <a:t> - </a:t>
            </a:r>
            <a:r>
              <a:rPr lang="ko-KR" altLang="en-US" sz="2025" dirty="0">
                <a:ln>
                  <a:solidFill>
                    <a:schemeClr val="tx1">
                      <a:lumMod val="85000"/>
                      <a:lumOff val="15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서울남산 장체B" panose="02020603020101020101" pitchFamily="18" charset="-127"/>
                <a:ea typeface="서울남산 장체B" panose="02020603020101020101" pitchFamily="18" charset="-127"/>
              </a:rPr>
              <a:t>생산 인력</a:t>
            </a:r>
            <a:endParaRPr lang="en-US" altLang="ko-KR" sz="2025" dirty="0">
              <a:ln>
                <a:solidFill>
                  <a:schemeClr val="tx1">
                    <a:lumMod val="85000"/>
                    <a:lumOff val="15000"/>
                    <a:alpha val="15000"/>
                  </a:schemeClr>
                </a:solidFill>
              </a:ln>
              <a:solidFill>
                <a:schemeClr val="bg1"/>
              </a:solidFill>
              <a:latin typeface="서울남산 장체B" panose="02020603020101020101" pitchFamily="18" charset="-127"/>
              <a:ea typeface="서울남산 장체B" panose="02020603020101020101" pitchFamily="18" charset="-127"/>
            </a:endParaRPr>
          </a:p>
          <a:p>
            <a:r>
              <a:rPr lang="en-US" altLang="ko-KR" sz="2025" dirty="0">
                <a:ln>
                  <a:solidFill>
                    <a:schemeClr val="tx1">
                      <a:lumMod val="85000"/>
                      <a:lumOff val="15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서울남산 장체B" panose="02020603020101020101" pitchFamily="18" charset="-127"/>
                <a:ea typeface="서울남산 장체B" panose="02020603020101020101" pitchFamily="18" charset="-127"/>
              </a:rPr>
              <a:t> - </a:t>
            </a:r>
            <a:r>
              <a:rPr lang="ko-KR" altLang="en-US" sz="2025" dirty="0">
                <a:ln>
                  <a:solidFill>
                    <a:schemeClr val="tx1">
                      <a:lumMod val="85000"/>
                      <a:lumOff val="15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서울남산 장체B" panose="02020603020101020101" pitchFamily="18" charset="-127"/>
                <a:ea typeface="서울남산 장체B" panose="02020603020101020101" pitchFamily="18" charset="-127"/>
              </a:rPr>
              <a:t>생산 공정</a:t>
            </a:r>
            <a:endParaRPr lang="en-US" altLang="ko-KR" sz="2025" dirty="0">
              <a:ln>
                <a:solidFill>
                  <a:schemeClr val="tx1">
                    <a:lumMod val="85000"/>
                    <a:lumOff val="15000"/>
                    <a:alpha val="15000"/>
                  </a:schemeClr>
                </a:solidFill>
              </a:ln>
              <a:solidFill>
                <a:schemeClr val="bg1"/>
              </a:solidFill>
              <a:latin typeface="서울남산 장체B" panose="02020603020101020101" pitchFamily="18" charset="-127"/>
              <a:ea typeface="서울남산 장체B" panose="02020603020101020101" pitchFamily="18" charset="-127"/>
            </a:endParaRPr>
          </a:p>
          <a:p>
            <a:r>
              <a:rPr lang="en-US" altLang="ko-KR" sz="2025" dirty="0">
                <a:ln>
                  <a:solidFill>
                    <a:schemeClr val="tx1">
                      <a:lumMod val="85000"/>
                      <a:lumOff val="15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서울남산 장체B" panose="02020603020101020101" pitchFamily="18" charset="-127"/>
                <a:ea typeface="서울남산 장체B" panose="02020603020101020101" pitchFamily="18" charset="-127"/>
              </a:rPr>
              <a:t> - </a:t>
            </a:r>
            <a:r>
              <a:rPr lang="ko-KR" altLang="en-US" sz="2025" dirty="0">
                <a:ln>
                  <a:solidFill>
                    <a:schemeClr val="tx1">
                      <a:lumMod val="85000"/>
                      <a:lumOff val="15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서울남산 장체B" panose="02020603020101020101" pitchFamily="18" charset="-127"/>
                <a:ea typeface="서울남산 장체B" panose="02020603020101020101" pitchFamily="18" charset="-127"/>
              </a:rPr>
              <a:t>원부자재 매입자료 등</a:t>
            </a:r>
            <a:endParaRPr lang="en-US" altLang="ko-KR" sz="2025" dirty="0">
              <a:ln>
                <a:solidFill>
                  <a:schemeClr val="tx1">
                    <a:lumMod val="85000"/>
                    <a:lumOff val="15000"/>
                    <a:alpha val="15000"/>
                  </a:schemeClr>
                </a:solidFill>
              </a:ln>
              <a:solidFill>
                <a:schemeClr val="bg1"/>
              </a:solidFill>
              <a:latin typeface="서울남산 장체B" panose="02020603020101020101" pitchFamily="18" charset="-127"/>
              <a:ea typeface="서울남산 장체B" panose="02020603020101020101" pitchFamily="18" charset="-127"/>
            </a:endParaRPr>
          </a:p>
        </p:txBody>
      </p:sp>
      <p:sp>
        <p:nvSpPr>
          <p:cNvPr id="111" name="사각형: 둥근 모서리 7">
            <a:extLst>
              <a:ext uri="{FF2B5EF4-FFF2-40B4-BE49-F238E27FC236}">
                <a16:creationId xmlns:a16="http://schemas.microsoft.com/office/drawing/2014/main" id="{40FC6D55-28C3-43A7-A6F6-F9814D145407}"/>
              </a:ext>
            </a:extLst>
          </p:cNvPr>
          <p:cNvSpPr/>
          <p:nvPr/>
        </p:nvSpPr>
        <p:spPr>
          <a:xfrm>
            <a:off x="5272585" y="5831404"/>
            <a:ext cx="3170829" cy="2987042"/>
          </a:xfrm>
          <a:prstGeom prst="roundRect">
            <a:avLst/>
          </a:prstGeom>
          <a:solidFill>
            <a:srgbClr val="2358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서울남산 장체B" panose="02020603020101020101" pitchFamily="18" charset="-127"/>
              <a:ea typeface="서울남산 장체B" panose="02020603020101020101" pitchFamily="18" charset="-127"/>
            </a:endParaRPr>
          </a:p>
        </p:txBody>
      </p:sp>
      <p:grpSp>
        <p:nvGrpSpPr>
          <p:cNvPr id="112" name="그룹 111">
            <a:extLst>
              <a:ext uri="{FF2B5EF4-FFF2-40B4-BE49-F238E27FC236}">
                <a16:creationId xmlns:a16="http://schemas.microsoft.com/office/drawing/2014/main" id="{4C6539FD-4A78-4980-852C-B8D58CECCB9F}"/>
              </a:ext>
            </a:extLst>
          </p:cNvPr>
          <p:cNvGrpSpPr/>
          <p:nvPr/>
        </p:nvGrpSpPr>
        <p:grpSpPr>
          <a:xfrm>
            <a:off x="5527528" y="6896100"/>
            <a:ext cx="2511279" cy="444827"/>
            <a:chOff x="323528" y="1772816"/>
            <a:chExt cx="2232248" cy="395402"/>
          </a:xfrm>
        </p:grpSpPr>
        <p:sp>
          <p:nvSpPr>
            <p:cNvPr id="113" name="TextBox 112">
              <a:extLst>
                <a:ext uri="{FF2B5EF4-FFF2-40B4-BE49-F238E27FC236}">
                  <a16:creationId xmlns:a16="http://schemas.microsoft.com/office/drawing/2014/main" id="{0D563A4D-B5EE-4957-9C91-0A294F41DEEC}"/>
                </a:ext>
              </a:extLst>
            </p:cNvPr>
            <p:cNvSpPr txBox="1"/>
            <p:nvPr/>
          </p:nvSpPr>
          <p:spPr>
            <a:xfrm>
              <a:off x="323528" y="1844824"/>
              <a:ext cx="1944216" cy="323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92881" indent="-192881">
                <a:lnSpc>
                  <a:spcPct val="150000"/>
                </a:lnSpc>
                <a:buFont typeface="Wingdings" pitchFamily="2" charset="2"/>
                <a:buChar char="§"/>
              </a:pPr>
              <a:endParaRPr lang="en-US" altLang="ko-KR" sz="1350" dirty="0">
                <a:latin typeface="한컴 윤고딕 250" pitchFamily="18" charset="-127"/>
                <a:ea typeface="한컴 윤고딕 250" pitchFamily="18" charset="-127"/>
              </a:endParaRPr>
            </a:p>
          </p:txBody>
        </p:sp>
        <p:cxnSp>
          <p:nvCxnSpPr>
            <p:cNvPr id="114" name="직선 연결선 113">
              <a:extLst>
                <a:ext uri="{FF2B5EF4-FFF2-40B4-BE49-F238E27FC236}">
                  <a16:creationId xmlns:a16="http://schemas.microsoft.com/office/drawing/2014/main" id="{0BA951F7-B40E-476A-B3EE-B446E61B0353}"/>
                </a:ext>
              </a:extLst>
            </p:cNvPr>
            <p:cNvCxnSpPr/>
            <p:nvPr/>
          </p:nvCxnSpPr>
          <p:spPr>
            <a:xfrm>
              <a:off x="395536" y="1772816"/>
              <a:ext cx="2160240" cy="0"/>
            </a:xfrm>
            <a:prstGeom prst="line">
              <a:avLst/>
            </a:prstGeom>
            <a:ln w="28575">
              <a:solidFill>
                <a:srgbClr val="8A8FC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5" name="TextBox 114">
            <a:extLst>
              <a:ext uri="{FF2B5EF4-FFF2-40B4-BE49-F238E27FC236}">
                <a16:creationId xmlns:a16="http://schemas.microsoft.com/office/drawing/2014/main" id="{02721749-F48E-4B41-88BD-508F434E264C}"/>
              </a:ext>
            </a:extLst>
          </p:cNvPr>
          <p:cNvSpPr txBox="1"/>
          <p:nvPr/>
        </p:nvSpPr>
        <p:spPr>
          <a:xfrm>
            <a:off x="5872600" y="6194199"/>
            <a:ext cx="18614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n>
                  <a:solidFill>
                    <a:schemeClr val="tx1">
                      <a:lumMod val="85000"/>
                      <a:lumOff val="15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서울남산 장체B" panose="02020603020101020101" pitchFamily="18" charset="-127"/>
                <a:ea typeface="서울남산 장체B" panose="02020603020101020101" pitchFamily="18" charset="-127"/>
              </a:rPr>
              <a:t>⑤ 서류 접수</a:t>
            </a:r>
          </a:p>
        </p:txBody>
      </p:sp>
      <p:sp>
        <p:nvSpPr>
          <p:cNvPr id="116" name="TextBox 115">
            <a:extLst>
              <a:ext uri="{FF2B5EF4-FFF2-40B4-BE49-F238E27FC236}">
                <a16:creationId xmlns:a16="http://schemas.microsoft.com/office/drawing/2014/main" id="{5519F4A6-2DE5-4D15-B04C-EC9C41704785}"/>
              </a:ext>
            </a:extLst>
          </p:cNvPr>
          <p:cNvSpPr txBox="1"/>
          <p:nvPr/>
        </p:nvSpPr>
        <p:spPr>
          <a:xfrm>
            <a:off x="5527528" y="7052289"/>
            <a:ext cx="2701381" cy="4039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25" dirty="0">
                <a:ln>
                  <a:solidFill>
                    <a:schemeClr val="tx1">
                      <a:lumMod val="85000"/>
                      <a:lumOff val="15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서울남산 장체B" panose="02020603020101020101" pitchFamily="18" charset="-127"/>
                <a:ea typeface="서울남산 장체B" panose="02020603020101020101" pitchFamily="18" charset="-127"/>
              </a:rPr>
              <a:t>서류 취합하여 조합에 접수</a:t>
            </a:r>
          </a:p>
        </p:txBody>
      </p:sp>
      <p:sp>
        <p:nvSpPr>
          <p:cNvPr id="117" name="사각형: 둥근 모서리 7">
            <a:extLst>
              <a:ext uri="{FF2B5EF4-FFF2-40B4-BE49-F238E27FC236}">
                <a16:creationId xmlns:a16="http://schemas.microsoft.com/office/drawing/2014/main" id="{8323EE79-15C2-40FB-BD72-FE8010DC8F8F}"/>
              </a:ext>
            </a:extLst>
          </p:cNvPr>
          <p:cNvSpPr/>
          <p:nvPr/>
        </p:nvSpPr>
        <p:spPr>
          <a:xfrm>
            <a:off x="9044193" y="5856046"/>
            <a:ext cx="3170829" cy="2987042"/>
          </a:xfrm>
          <a:prstGeom prst="roundRect">
            <a:avLst/>
          </a:prstGeom>
          <a:solidFill>
            <a:srgbClr val="2358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서울남산 장체B" panose="02020603020101020101" pitchFamily="18" charset="-127"/>
              <a:ea typeface="서울남산 장체B" panose="02020603020101020101" pitchFamily="18" charset="-127"/>
            </a:endParaRPr>
          </a:p>
        </p:txBody>
      </p:sp>
      <p:grpSp>
        <p:nvGrpSpPr>
          <p:cNvPr id="118" name="그룹 117">
            <a:extLst>
              <a:ext uri="{FF2B5EF4-FFF2-40B4-BE49-F238E27FC236}">
                <a16:creationId xmlns:a16="http://schemas.microsoft.com/office/drawing/2014/main" id="{F7A48685-3F98-4E2B-A754-ECC1175175C5}"/>
              </a:ext>
            </a:extLst>
          </p:cNvPr>
          <p:cNvGrpSpPr/>
          <p:nvPr/>
        </p:nvGrpSpPr>
        <p:grpSpPr>
          <a:xfrm>
            <a:off x="9299136" y="6896100"/>
            <a:ext cx="2511279" cy="444827"/>
            <a:chOff x="323528" y="1772816"/>
            <a:chExt cx="2232248" cy="395402"/>
          </a:xfrm>
        </p:grpSpPr>
        <p:sp>
          <p:nvSpPr>
            <p:cNvPr id="119" name="TextBox 118">
              <a:extLst>
                <a:ext uri="{FF2B5EF4-FFF2-40B4-BE49-F238E27FC236}">
                  <a16:creationId xmlns:a16="http://schemas.microsoft.com/office/drawing/2014/main" id="{4D015313-A238-4732-B7BD-83BA76C14FFA}"/>
                </a:ext>
              </a:extLst>
            </p:cNvPr>
            <p:cNvSpPr txBox="1"/>
            <p:nvPr/>
          </p:nvSpPr>
          <p:spPr>
            <a:xfrm>
              <a:off x="323528" y="1844824"/>
              <a:ext cx="1944216" cy="323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92881" indent="-192881">
                <a:lnSpc>
                  <a:spcPct val="150000"/>
                </a:lnSpc>
                <a:buFont typeface="Wingdings" pitchFamily="2" charset="2"/>
                <a:buChar char="§"/>
              </a:pPr>
              <a:endParaRPr lang="en-US" altLang="ko-KR" sz="1350" dirty="0">
                <a:latin typeface="한컴 윤고딕 250" pitchFamily="18" charset="-127"/>
                <a:ea typeface="한컴 윤고딕 250" pitchFamily="18" charset="-127"/>
              </a:endParaRPr>
            </a:p>
          </p:txBody>
        </p:sp>
        <p:cxnSp>
          <p:nvCxnSpPr>
            <p:cNvPr id="120" name="직선 연결선 119">
              <a:extLst>
                <a:ext uri="{FF2B5EF4-FFF2-40B4-BE49-F238E27FC236}">
                  <a16:creationId xmlns:a16="http://schemas.microsoft.com/office/drawing/2014/main" id="{3CC77EDD-252A-44A9-BC19-9B38BFE01690}"/>
                </a:ext>
              </a:extLst>
            </p:cNvPr>
            <p:cNvCxnSpPr/>
            <p:nvPr/>
          </p:nvCxnSpPr>
          <p:spPr>
            <a:xfrm>
              <a:off x="395536" y="1772816"/>
              <a:ext cx="2160240" cy="0"/>
            </a:xfrm>
            <a:prstGeom prst="line">
              <a:avLst/>
            </a:prstGeom>
            <a:ln w="28575">
              <a:solidFill>
                <a:srgbClr val="8A8FC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1" name="TextBox 120">
            <a:extLst>
              <a:ext uri="{FF2B5EF4-FFF2-40B4-BE49-F238E27FC236}">
                <a16:creationId xmlns:a16="http://schemas.microsoft.com/office/drawing/2014/main" id="{AB8D04D2-958D-4416-A1EA-E17AE22FD457}"/>
              </a:ext>
            </a:extLst>
          </p:cNvPr>
          <p:cNvSpPr txBox="1"/>
          <p:nvPr/>
        </p:nvSpPr>
        <p:spPr>
          <a:xfrm>
            <a:off x="9426393" y="6235376"/>
            <a:ext cx="24064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n>
                  <a:solidFill>
                    <a:schemeClr val="tx1">
                      <a:lumMod val="85000"/>
                      <a:lumOff val="15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서울남산 장체B" panose="02020603020101020101" pitchFamily="18" charset="-127"/>
                <a:ea typeface="서울남산 장체B" panose="02020603020101020101" pitchFamily="18" charset="-127"/>
              </a:rPr>
              <a:t>⑥ 실태조사 실시</a:t>
            </a:r>
          </a:p>
        </p:txBody>
      </p:sp>
      <p:sp>
        <p:nvSpPr>
          <p:cNvPr id="122" name="TextBox 121">
            <a:extLst>
              <a:ext uri="{FF2B5EF4-FFF2-40B4-BE49-F238E27FC236}">
                <a16:creationId xmlns:a16="http://schemas.microsoft.com/office/drawing/2014/main" id="{CB069726-EF2B-468A-8355-349074C013BB}"/>
              </a:ext>
            </a:extLst>
          </p:cNvPr>
          <p:cNvSpPr txBox="1"/>
          <p:nvPr/>
        </p:nvSpPr>
        <p:spPr>
          <a:xfrm>
            <a:off x="9219615" y="7077135"/>
            <a:ext cx="2116285" cy="7155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25" dirty="0">
                <a:ln>
                  <a:solidFill>
                    <a:schemeClr val="tx1">
                      <a:lumMod val="85000"/>
                      <a:lumOff val="15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서울남산 장체B" panose="02020603020101020101" pitchFamily="18" charset="-127"/>
                <a:ea typeface="서울남산 장체B" panose="02020603020101020101" pitchFamily="18" charset="-127"/>
              </a:rPr>
              <a:t>실태조사 진행 후</a:t>
            </a:r>
            <a:endParaRPr lang="en-US" altLang="ko-KR" sz="2025" dirty="0">
              <a:ln>
                <a:solidFill>
                  <a:schemeClr val="tx1">
                    <a:lumMod val="85000"/>
                    <a:lumOff val="15000"/>
                    <a:alpha val="15000"/>
                  </a:schemeClr>
                </a:solidFill>
              </a:ln>
              <a:solidFill>
                <a:schemeClr val="bg1"/>
              </a:solidFill>
              <a:latin typeface="서울남산 장체B" panose="02020603020101020101" pitchFamily="18" charset="-127"/>
              <a:ea typeface="서울남산 장체B" panose="02020603020101020101" pitchFamily="18" charset="-127"/>
            </a:endParaRPr>
          </a:p>
          <a:p>
            <a:r>
              <a:rPr lang="ko-KR" altLang="en-US" sz="2025" dirty="0">
                <a:ln>
                  <a:solidFill>
                    <a:schemeClr val="tx1">
                      <a:lumMod val="85000"/>
                      <a:lumOff val="15000"/>
                      <a:alpha val="15000"/>
                    </a:schemeClr>
                  </a:solidFill>
                </a:ln>
                <a:solidFill>
                  <a:schemeClr val="bg1"/>
                </a:solidFill>
                <a:latin typeface="서울남산 장체B" panose="02020603020101020101" pitchFamily="18" charset="-127"/>
                <a:ea typeface="서울남산 장체B" panose="02020603020101020101" pitchFamily="18" charset="-127"/>
              </a:rPr>
              <a:t>직접생산증명서 발급</a:t>
            </a:r>
            <a:endParaRPr lang="en-US" altLang="ko-KR" sz="2025" dirty="0">
              <a:ln>
                <a:solidFill>
                  <a:schemeClr val="tx1">
                    <a:lumMod val="85000"/>
                    <a:lumOff val="15000"/>
                    <a:alpha val="15000"/>
                  </a:schemeClr>
                </a:solidFill>
              </a:ln>
              <a:solidFill>
                <a:schemeClr val="bg1"/>
              </a:solidFill>
              <a:latin typeface="서울남산 장체B" panose="02020603020101020101" pitchFamily="18" charset="-127"/>
              <a:ea typeface="서울남산 장체B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59687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TextBox 63"/>
          <p:cNvSpPr txBox="1"/>
          <p:nvPr/>
        </p:nvSpPr>
        <p:spPr>
          <a:xfrm>
            <a:off x="146036" y="518204"/>
            <a:ext cx="3626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3716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2400" b="1" dirty="0">
                <a:solidFill>
                  <a:prstClr val="white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4</a:t>
            </a:r>
            <a:endParaRPr lang="ko-KR" altLang="en-US" sz="2400" b="1" dirty="0">
              <a:solidFill>
                <a:prstClr val="white"/>
              </a:solidFill>
              <a:latin typeface="경기천년제목 Bold" panose="02020803020101020101" pitchFamily="18" charset="-127"/>
              <a:ea typeface="경기천년제목 Bold" panose="02020803020101020101" pitchFamily="18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D70E5C98-4AE8-4D4E-9DE6-EB2D7E87FE4F}"/>
              </a:ext>
            </a:extLst>
          </p:cNvPr>
          <p:cNvSpPr txBox="1"/>
          <p:nvPr/>
        </p:nvSpPr>
        <p:spPr>
          <a:xfrm>
            <a:off x="914400" y="613285"/>
            <a:ext cx="18678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3716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2400" b="1" dirty="0">
                <a:solidFill>
                  <a:srgbClr val="E7E6E6">
                    <a:lumMod val="50000"/>
                  </a:srgbClr>
                </a:solidFill>
                <a:latin typeface="서울남산 장체L" panose="02020603020101020101" pitchFamily="18" charset="-127"/>
                <a:ea typeface="서울남산 장체L" panose="02020603020101020101" pitchFamily="18" charset="-127"/>
              </a:rPr>
              <a:t>조달 등록 과정</a:t>
            </a:r>
            <a:endParaRPr lang="en-US" altLang="ko-KR" sz="2400" b="1" dirty="0">
              <a:solidFill>
                <a:srgbClr val="E7E6E6">
                  <a:lumMod val="50000"/>
                </a:srgbClr>
              </a:solidFill>
              <a:latin typeface="서울남산 장체L" panose="02020603020101020101" pitchFamily="18" charset="-127"/>
              <a:ea typeface="서울남산 장체L" panose="02020603020101020101" pitchFamily="18" charset="-127"/>
            </a:endParaRPr>
          </a:p>
        </p:txBody>
      </p:sp>
      <p:graphicFrame>
        <p:nvGraphicFramePr>
          <p:cNvPr id="40" name="다이어그램 39">
            <a:extLst>
              <a:ext uri="{FF2B5EF4-FFF2-40B4-BE49-F238E27FC236}">
                <a16:creationId xmlns:a16="http://schemas.microsoft.com/office/drawing/2014/main" id="{2C3A41D3-FEE1-4F4C-9D0A-7F4177F868B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45365332"/>
              </p:ext>
            </p:extLst>
          </p:nvPr>
        </p:nvGraphicFramePr>
        <p:xfrm>
          <a:off x="1155583" y="1714500"/>
          <a:ext cx="11404833" cy="7162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10737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3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4_디자인 사용자 지정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TM04033921[[fn=다마스크]]</Template>
  <TotalTime>2123</TotalTime>
  <Words>196</Words>
  <Application>Microsoft Office PowerPoint</Application>
  <PresentationFormat>사용자 지정</PresentationFormat>
  <Paragraphs>53</Paragraphs>
  <Slides>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13</vt:i4>
      </vt:variant>
      <vt:variant>
        <vt:lpstr>테마</vt:lpstr>
      </vt:variant>
      <vt:variant>
        <vt:i4>4</vt:i4>
      </vt:variant>
      <vt:variant>
        <vt:lpstr>슬라이드 제목</vt:lpstr>
      </vt:variant>
      <vt:variant>
        <vt:i4>5</vt:i4>
      </vt:variant>
    </vt:vector>
  </HeadingPairs>
  <TitlesOfParts>
    <vt:vector size="22" baseType="lpstr">
      <vt:lpstr>KoPub돋움체 Bold</vt:lpstr>
      <vt:lpstr>경기천년제목 Bold</vt:lpstr>
      <vt:lpstr>경기천년제목V Bold</vt:lpstr>
      <vt:lpstr>나눔스퀘어</vt:lpstr>
      <vt:lpstr>맑은 고딕</vt:lpstr>
      <vt:lpstr>서울남산 장체B</vt:lpstr>
      <vt:lpstr>서울남산 장체L</vt:lpstr>
      <vt:lpstr>-윤고딕130</vt:lpstr>
      <vt:lpstr>한컴 윤고딕 250</vt:lpstr>
      <vt:lpstr>Arial</vt:lpstr>
      <vt:lpstr>Calibri</vt:lpstr>
      <vt:lpstr>Calibri Light</vt:lpstr>
      <vt:lpstr>Wingdings</vt:lpstr>
      <vt:lpstr>3_디자인 사용자 지정</vt:lpstr>
      <vt:lpstr>1_디자인 사용자 지정</vt:lpstr>
      <vt:lpstr>2_디자인 사용자 지정</vt:lpstr>
      <vt:lpstr>4_디자인 사용자 지정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(주)와치캠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박수인</dc:creator>
  <cp:lastModifiedBy>이 한슬</cp:lastModifiedBy>
  <cp:revision>185</cp:revision>
  <dcterms:created xsi:type="dcterms:W3CDTF">2020-12-21T05:33:01Z</dcterms:created>
  <dcterms:modified xsi:type="dcterms:W3CDTF">2022-03-23T02:34:00Z</dcterms:modified>
</cp:coreProperties>
</file>